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 id="2147483708" r:id="rId5"/>
    <p:sldMasterId id="214748370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10287000" cx="18288000"/>
  <p:notesSz cx="6858000" cy="9144000"/>
  <p:embeddedFontLst>
    <p:embeddedFont>
      <p:font typeface="Helvetica Neue"/>
      <p:regular r:id="rId39"/>
      <p:bold r:id="rId40"/>
      <p:italic r:id="rId41"/>
      <p:boldItalic r:id="rId42"/>
    </p:embeddedFont>
    <p:embeddedFont>
      <p:font typeface="Helvetica Neue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737">
          <p15:clr>
            <a:srgbClr val="9AA0A6"/>
          </p15:clr>
        </p15:guide>
        <p15:guide id="2" pos="3231">
          <p15:clr>
            <a:srgbClr val="9AA0A6"/>
          </p15:clr>
        </p15:guide>
        <p15:guide id="3" pos="5782">
          <p15:clr>
            <a:srgbClr val="9AA0A6"/>
          </p15:clr>
        </p15:guide>
        <p15:guide id="4" pos="11169">
          <p15:clr>
            <a:srgbClr val="9AA0A6"/>
          </p15:clr>
        </p15:guide>
        <p15:guide id="5" pos="10783">
          <p15:clr>
            <a:srgbClr val="9AA0A6"/>
          </p15:clr>
        </p15:guide>
        <p15:guide id="6" orient="horz" pos="737">
          <p15:clr>
            <a:srgbClr val="9AA0A6"/>
          </p15:clr>
        </p15:guide>
        <p15:guide id="7" orient="horz" pos="1230">
          <p15:clr>
            <a:srgbClr val="9AA0A6"/>
          </p15:clr>
        </p15:guide>
        <p15:guide id="8" orient="horz" pos="5524">
          <p15:clr>
            <a:srgbClr val="9AA0A6"/>
          </p15:clr>
        </p15:guide>
        <p15:guide id="9" orient="horz" pos="2083">
          <p15:clr>
            <a:srgbClr val="9AA0A6"/>
          </p15:clr>
        </p15:guide>
        <p15:guide id="10" pos="1984">
          <p15:clr>
            <a:srgbClr val="9AA0A6"/>
          </p15:clr>
        </p15:guide>
        <p15:guide id="11" pos="4422">
          <p15:clr>
            <a:srgbClr val="9AA0A6"/>
          </p15:clr>
        </p15:guide>
        <p15:guide id="12" pos="7593">
          <p15:clr>
            <a:srgbClr val="9AA0A6"/>
          </p15:clr>
        </p15:guide>
        <p15:guide id="13" pos="938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37"/>
        <p:guide pos="3231"/>
        <p:guide pos="5782"/>
        <p:guide pos="11169"/>
        <p:guide pos="10783"/>
        <p:guide pos="737" orient="horz"/>
        <p:guide pos="1230" orient="horz"/>
        <p:guide pos="5524" orient="horz"/>
        <p:guide pos="2083" orient="horz"/>
        <p:guide pos="1984"/>
        <p:guide pos="4422"/>
        <p:guide pos="7593"/>
        <p:guide pos="93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3.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5.xml"/><Relationship Id="rId44" Type="http://schemas.openxmlformats.org/officeDocument/2006/relationships/font" Target="fonts/HelveticaNeueLight-bold.fntdata"/><Relationship Id="rId21" Type="http://schemas.openxmlformats.org/officeDocument/2006/relationships/slide" Target="slides/slide14.xml"/><Relationship Id="rId43" Type="http://schemas.openxmlformats.org/officeDocument/2006/relationships/font" Target="fonts/HelveticaNeueLight-regular.fntdata"/><Relationship Id="rId24" Type="http://schemas.openxmlformats.org/officeDocument/2006/relationships/slide" Target="slides/slide17.xml"/><Relationship Id="rId46" Type="http://schemas.openxmlformats.org/officeDocument/2006/relationships/font" Target="fonts/HelveticaNeueLight-boldItalic.fntdata"/><Relationship Id="rId23" Type="http://schemas.openxmlformats.org/officeDocument/2006/relationships/slide" Target="slides/slide16.xml"/><Relationship Id="rId45" Type="http://schemas.openxmlformats.org/officeDocument/2006/relationships/font" Target="fonts/HelveticaNeue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HelveticaNeue-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f7a4420f0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f7a4420f0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df7a4420f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df7a4420f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f7a4420f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f7a4420f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f7a4420f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f7a4420f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f7a4420f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f7a4420f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BR"/>
            </a:br>
            <a:br>
              <a:rPr lang="pt-BR"/>
            </a:br>
            <a:br>
              <a:rPr lang="pt-BR"/>
            </a:br>
            <a:r>
              <a:rPr lang="pt-B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f8268b87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f8268b8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f897374e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f897374e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f7a4420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f7a4420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f7a4420f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df7a4420f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f7a4420f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f7a4420f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f7a4420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f7a4420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f8268b87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f8268b87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BR"/>
            </a:br>
            <a:br>
              <a:rPr lang="pt-BR"/>
            </a:br>
            <a:br>
              <a:rPr lang="pt-BR"/>
            </a:br>
            <a:r>
              <a:rPr lang="pt-B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f7a4420f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f7a4420f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095e6c4d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095e6c4d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f897374e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f897374e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def28b24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def28b2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f7a4420f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df7a4420f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df897374e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df897374e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f7a4420f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f7a4420f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f7a4420f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f7a4420f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095e6c4d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095e6c4d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095e6c4d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095e6c4d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f8268b87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f8268b87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BR"/>
            </a:br>
            <a:br>
              <a:rPr lang="pt-BR"/>
            </a:br>
            <a:br>
              <a:rPr lang="pt-BR"/>
            </a:br>
            <a:r>
              <a:rPr lang="pt-BR"/>
              <a: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095e6c4d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095e6c4d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58f574d75e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8f574d75e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f7a4420f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f7a4420f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BR"/>
            </a:br>
            <a:br>
              <a:rPr lang="pt-BR"/>
            </a:br>
            <a:br>
              <a:rPr lang="pt-BR"/>
            </a:br>
            <a:r>
              <a:rPr lang="pt-B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0b88a69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0b88a69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BR"/>
            </a:br>
            <a:br>
              <a:rPr lang="pt-BR"/>
            </a:br>
            <a:br>
              <a:rPr lang="pt-BR"/>
            </a:br>
            <a:r>
              <a:rPr lang="pt-BR"/>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24cb36c1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24cb36c1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BR"/>
            </a:br>
            <a:br>
              <a:rPr lang="pt-BR"/>
            </a:br>
            <a:br>
              <a:rPr lang="pt-BR"/>
            </a:br>
            <a:r>
              <a:rPr lang="pt-BR"/>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f7a4420f0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f7a4420f0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BR"/>
            </a:br>
            <a:br>
              <a:rPr lang="pt-BR"/>
            </a:br>
            <a:br>
              <a:rPr lang="pt-BR"/>
            </a:br>
            <a:r>
              <a:rPr lang="pt-BR"/>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f897374e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f897374e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pt-BR"/>
            </a:br>
            <a:br>
              <a:rPr lang="pt-BR"/>
            </a:br>
            <a:br>
              <a:rPr lang="pt-BR"/>
            </a:br>
            <a:r>
              <a:rPr lang="pt-B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f7a4420f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f7a4420f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 Id="rId3" Type="http://schemas.openxmlformats.org/officeDocument/2006/relationships/image" Target="../media/image19.png"/><Relationship Id="rId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19.pn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5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6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27.png"/><Relationship Id="rId4"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jpg"/><Relationship Id="rId3" Type="http://schemas.openxmlformats.org/officeDocument/2006/relationships/image" Target="../media/image27.png"/><Relationship Id="rId4"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3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8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7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jpg"/><Relationship Id="rId3" Type="http://schemas.openxmlformats.org/officeDocument/2006/relationships/image" Target="../media/image45.png"/><Relationship Id="rId4" Type="http://schemas.openxmlformats.org/officeDocument/2006/relationships/image" Target="../media/image7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71963"/>
        </a:solidFill>
      </p:bgPr>
    </p:bg>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1136650" y="8830725"/>
            <a:ext cx="1895475" cy="847725"/>
          </a:xfrm>
          <a:prstGeom prst="rect">
            <a:avLst/>
          </a:prstGeom>
          <a:noFill/>
          <a:ln>
            <a:noFill/>
          </a:ln>
        </p:spPr>
      </p:pic>
      <p:pic>
        <p:nvPicPr>
          <p:cNvPr id="8" name="Google Shape;8;p2"/>
          <p:cNvPicPr preferRelativeResize="0"/>
          <p:nvPr/>
        </p:nvPicPr>
        <p:blipFill>
          <a:blip r:embed="rId3">
            <a:alphaModFix/>
          </a:blip>
          <a:stretch>
            <a:fillRect/>
          </a:stretch>
        </p:blipFill>
        <p:spPr>
          <a:xfrm>
            <a:off x="15230475" y="8752425"/>
            <a:ext cx="2362200" cy="1095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2 1 1">
  <p:cSld name="Full Page Graphic_1_1_2_1_1">
    <p:bg>
      <p:bgPr>
        <a:noFill/>
      </p:bgPr>
    </p:bg>
    <p:spTree>
      <p:nvGrpSpPr>
        <p:cNvPr id="40" name="Shape 40"/>
        <p:cNvGrpSpPr/>
        <p:nvPr/>
      </p:nvGrpSpPr>
      <p:grpSpPr>
        <a:xfrm>
          <a:off x="0" y="0"/>
          <a:ext cx="0" cy="0"/>
          <a:chOff x="0" y="0"/>
          <a:chExt cx="0" cy="0"/>
        </a:xfrm>
      </p:grpSpPr>
      <p:sp>
        <p:nvSpPr>
          <p:cNvPr id="41" name="Google Shape;41;p11"/>
          <p:cNvSpPr/>
          <p:nvPr/>
        </p:nvSpPr>
        <p:spPr>
          <a:xfrm>
            <a:off x="7140825" y="-17075"/>
            <a:ext cx="11147100" cy="10287000"/>
          </a:xfrm>
          <a:prstGeom prst="rect">
            <a:avLst/>
          </a:prstGeom>
          <a:solidFill>
            <a:srgbClr val="E8EC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42" name="Google Shape;42;p11"/>
          <p:cNvPicPr preferRelativeResize="0"/>
          <p:nvPr/>
        </p:nvPicPr>
        <p:blipFill>
          <a:blip r:embed="rId2">
            <a:alphaModFix/>
          </a:blip>
          <a:stretch>
            <a:fillRect/>
          </a:stretch>
        </p:blipFill>
        <p:spPr>
          <a:xfrm>
            <a:off x="14122475" y="9564179"/>
            <a:ext cx="3095483" cy="327996"/>
          </a:xfrm>
          <a:prstGeom prst="rect">
            <a:avLst/>
          </a:prstGeom>
          <a:noFill/>
          <a:ln>
            <a:noFill/>
          </a:ln>
        </p:spPr>
      </p:pic>
      <p:pic>
        <p:nvPicPr>
          <p:cNvPr id="43" name="Google Shape;43;p11"/>
          <p:cNvPicPr preferRelativeResize="0"/>
          <p:nvPr/>
        </p:nvPicPr>
        <p:blipFill>
          <a:blip r:embed="rId3">
            <a:alphaModFix/>
          </a:blip>
          <a:stretch>
            <a:fillRect/>
          </a:stretch>
        </p:blipFill>
        <p:spPr>
          <a:xfrm>
            <a:off x="1168462" y="9495372"/>
            <a:ext cx="1157488" cy="43862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2 1 1 1">
  <p:cSld name="Full Page Graphic_1_1_2_1_1_1">
    <p:bg>
      <p:bgPr>
        <a:noFill/>
      </p:bgPr>
    </p:bg>
    <p:spTree>
      <p:nvGrpSpPr>
        <p:cNvPr id="44" name="Shape 44"/>
        <p:cNvGrpSpPr/>
        <p:nvPr/>
      </p:nvGrpSpPr>
      <p:grpSpPr>
        <a:xfrm>
          <a:off x="0" y="0"/>
          <a:ext cx="0" cy="0"/>
          <a:chOff x="0" y="0"/>
          <a:chExt cx="0" cy="0"/>
        </a:xfrm>
      </p:grpSpPr>
      <p:sp>
        <p:nvSpPr>
          <p:cNvPr id="45" name="Google Shape;45;p12"/>
          <p:cNvSpPr/>
          <p:nvPr/>
        </p:nvSpPr>
        <p:spPr>
          <a:xfrm>
            <a:off x="7140825" y="-17075"/>
            <a:ext cx="11147100" cy="10287000"/>
          </a:xfrm>
          <a:prstGeom prst="rect">
            <a:avLst/>
          </a:prstGeom>
          <a:solidFill>
            <a:srgbClr val="E8EC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46" name="Google Shape;46;p12"/>
          <p:cNvPicPr preferRelativeResize="0"/>
          <p:nvPr/>
        </p:nvPicPr>
        <p:blipFill>
          <a:blip r:embed="rId2">
            <a:alphaModFix/>
          </a:blip>
          <a:stretch>
            <a:fillRect/>
          </a:stretch>
        </p:blipFill>
        <p:spPr>
          <a:xfrm>
            <a:off x="14122475" y="9564179"/>
            <a:ext cx="3095483" cy="327996"/>
          </a:xfrm>
          <a:prstGeom prst="rect">
            <a:avLst/>
          </a:prstGeom>
          <a:noFill/>
          <a:ln>
            <a:noFill/>
          </a:ln>
        </p:spPr>
      </p:pic>
      <p:pic>
        <p:nvPicPr>
          <p:cNvPr id="47" name="Google Shape;47;p12"/>
          <p:cNvPicPr preferRelativeResize="0"/>
          <p:nvPr/>
        </p:nvPicPr>
        <p:blipFill>
          <a:blip r:embed="rId3">
            <a:alphaModFix/>
          </a:blip>
          <a:stretch>
            <a:fillRect/>
          </a:stretch>
        </p:blipFill>
        <p:spPr>
          <a:xfrm>
            <a:off x="1168462" y="9495372"/>
            <a:ext cx="1157488" cy="43862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Text DARK 1">
  <p:cSld name="Full Page Text DARK_1">
    <p:bg>
      <p:bgPr>
        <a:solidFill>
          <a:srgbClr val="F71963"/>
        </a:solidFill>
      </p:bgPr>
    </p:bg>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a:off x="14081751" y="9566800"/>
            <a:ext cx="3095483" cy="327996"/>
          </a:xfrm>
          <a:prstGeom prst="rect">
            <a:avLst/>
          </a:prstGeom>
          <a:noFill/>
          <a:ln>
            <a:noFill/>
          </a:ln>
        </p:spPr>
      </p:pic>
      <p:pic>
        <p:nvPicPr>
          <p:cNvPr id="50" name="Google Shape;50;p13"/>
          <p:cNvPicPr preferRelativeResize="0"/>
          <p:nvPr/>
        </p:nvPicPr>
        <p:blipFill>
          <a:blip r:embed="rId3">
            <a:alphaModFix/>
          </a:blip>
          <a:stretch>
            <a:fillRect/>
          </a:stretch>
        </p:blipFill>
        <p:spPr>
          <a:xfrm>
            <a:off x="1148570" y="9511486"/>
            <a:ext cx="1157488" cy="43862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2 1">
  <p:cSld name="Full Page Graphic_1_1_7">
    <p:bg>
      <p:bgPr>
        <a:no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14122475" y="9564179"/>
            <a:ext cx="3095483" cy="327996"/>
          </a:xfrm>
          <a:prstGeom prst="rect">
            <a:avLst/>
          </a:prstGeom>
          <a:noFill/>
          <a:ln>
            <a:noFill/>
          </a:ln>
        </p:spPr>
      </p:pic>
      <p:pic>
        <p:nvPicPr>
          <p:cNvPr id="53" name="Google Shape;53;p14"/>
          <p:cNvPicPr preferRelativeResize="0"/>
          <p:nvPr/>
        </p:nvPicPr>
        <p:blipFill>
          <a:blip r:embed="rId3">
            <a:alphaModFix/>
          </a:blip>
          <a:stretch>
            <a:fillRect/>
          </a:stretch>
        </p:blipFill>
        <p:spPr>
          <a:xfrm>
            <a:off x="1168462" y="9495372"/>
            <a:ext cx="1157488" cy="43862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Text DARK">
  <p:cSld name="Full Page Text DARK_3">
    <p:bg>
      <p:bgPr>
        <a:solidFill>
          <a:srgbClr val="142032"/>
        </a:solidFill>
      </p:bgPr>
    </p:bg>
    <p:spTree>
      <p:nvGrpSpPr>
        <p:cNvPr id="54" name="Shape 54"/>
        <p:cNvGrpSpPr/>
        <p:nvPr/>
      </p:nvGrpSpPr>
      <p:grpSpPr>
        <a:xfrm>
          <a:off x="0" y="0"/>
          <a:ext cx="0" cy="0"/>
          <a:chOff x="0" y="0"/>
          <a:chExt cx="0" cy="0"/>
        </a:xfrm>
      </p:grpSpPr>
      <p:pic>
        <p:nvPicPr>
          <p:cNvPr id="55" name="Google Shape;55;p15"/>
          <p:cNvPicPr preferRelativeResize="0"/>
          <p:nvPr/>
        </p:nvPicPr>
        <p:blipFill>
          <a:blip r:embed="rId2">
            <a:alphaModFix/>
          </a:blip>
          <a:stretch>
            <a:fillRect/>
          </a:stretch>
        </p:blipFill>
        <p:spPr>
          <a:xfrm>
            <a:off x="14081751" y="9566800"/>
            <a:ext cx="3095483" cy="327996"/>
          </a:xfrm>
          <a:prstGeom prst="rect">
            <a:avLst/>
          </a:prstGeom>
          <a:noFill/>
          <a:ln>
            <a:noFill/>
          </a:ln>
        </p:spPr>
      </p:pic>
      <p:pic>
        <p:nvPicPr>
          <p:cNvPr id="56" name="Google Shape;56;p15"/>
          <p:cNvPicPr preferRelativeResize="0"/>
          <p:nvPr/>
        </p:nvPicPr>
        <p:blipFill>
          <a:blip r:embed="rId3">
            <a:alphaModFix/>
          </a:blip>
          <a:stretch>
            <a:fillRect/>
          </a:stretch>
        </p:blipFill>
        <p:spPr>
          <a:xfrm>
            <a:off x="1148570" y="9511486"/>
            <a:ext cx="1157488" cy="43862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2 1 2">
  <p:cSld name="Full Page Graphic_1_1_2_1_2">
    <p:bg>
      <p:bgPr>
        <a:noFill/>
      </p:bgPr>
    </p:bg>
    <p:spTree>
      <p:nvGrpSpPr>
        <p:cNvPr id="57" name="Shape 57"/>
        <p:cNvGrpSpPr/>
        <p:nvPr/>
      </p:nvGrpSpPr>
      <p:grpSpPr>
        <a:xfrm>
          <a:off x="0" y="0"/>
          <a:ext cx="0" cy="0"/>
          <a:chOff x="0" y="0"/>
          <a:chExt cx="0" cy="0"/>
        </a:xfrm>
      </p:grpSpPr>
      <p:sp>
        <p:nvSpPr>
          <p:cNvPr id="58" name="Google Shape;58;p16"/>
          <p:cNvSpPr/>
          <p:nvPr/>
        </p:nvSpPr>
        <p:spPr>
          <a:xfrm>
            <a:off x="9144000" y="-17075"/>
            <a:ext cx="9144000" cy="10287000"/>
          </a:xfrm>
          <a:prstGeom prst="rect">
            <a:avLst/>
          </a:prstGeom>
          <a:solidFill>
            <a:srgbClr val="E8EC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59" name="Google Shape;59;p16"/>
          <p:cNvPicPr preferRelativeResize="0"/>
          <p:nvPr/>
        </p:nvPicPr>
        <p:blipFill>
          <a:blip r:embed="rId2">
            <a:alphaModFix/>
          </a:blip>
          <a:stretch>
            <a:fillRect/>
          </a:stretch>
        </p:blipFill>
        <p:spPr>
          <a:xfrm>
            <a:off x="14122475" y="9564179"/>
            <a:ext cx="3095483" cy="327996"/>
          </a:xfrm>
          <a:prstGeom prst="rect">
            <a:avLst/>
          </a:prstGeom>
          <a:noFill/>
          <a:ln>
            <a:noFill/>
          </a:ln>
        </p:spPr>
      </p:pic>
      <p:pic>
        <p:nvPicPr>
          <p:cNvPr id="60" name="Google Shape;60;p16"/>
          <p:cNvPicPr preferRelativeResize="0"/>
          <p:nvPr/>
        </p:nvPicPr>
        <p:blipFill>
          <a:blip r:embed="rId3">
            <a:alphaModFix/>
          </a:blip>
          <a:stretch>
            <a:fillRect/>
          </a:stretch>
        </p:blipFill>
        <p:spPr>
          <a:xfrm>
            <a:off x="1168462" y="9495372"/>
            <a:ext cx="1157488" cy="43862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2 2">
  <p:cSld name="Full Page Graphic_1_1_4">
    <p:bg>
      <p:bgPr>
        <a:solidFill>
          <a:srgbClr val="E8ECF2"/>
        </a:solidFill>
      </p:bgPr>
    </p:bg>
    <p:spTree>
      <p:nvGrpSpPr>
        <p:cNvPr id="61" name="Shape 61"/>
        <p:cNvGrpSpPr/>
        <p:nvPr/>
      </p:nvGrpSpPr>
      <p:grpSpPr>
        <a:xfrm>
          <a:off x="0" y="0"/>
          <a:ext cx="0" cy="0"/>
          <a:chOff x="0" y="0"/>
          <a:chExt cx="0" cy="0"/>
        </a:xfrm>
      </p:grpSpPr>
      <p:pic>
        <p:nvPicPr>
          <p:cNvPr id="62" name="Google Shape;62;p17"/>
          <p:cNvPicPr preferRelativeResize="0"/>
          <p:nvPr/>
        </p:nvPicPr>
        <p:blipFill>
          <a:blip r:embed="rId2">
            <a:alphaModFix/>
          </a:blip>
          <a:stretch>
            <a:fillRect/>
          </a:stretch>
        </p:blipFill>
        <p:spPr>
          <a:xfrm>
            <a:off x="14122475" y="9564179"/>
            <a:ext cx="3095483" cy="327996"/>
          </a:xfrm>
          <a:prstGeom prst="rect">
            <a:avLst/>
          </a:prstGeom>
          <a:noFill/>
          <a:ln>
            <a:noFill/>
          </a:ln>
        </p:spPr>
      </p:pic>
      <p:pic>
        <p:nvPicPr>
          <p:cNvPr id="63" name="Google Shape;63;p17"/>
          <p:cNvPicPr preferRelativeResize="0"/>
          <p:nvPr/>
        </p:nvPicPr>
        <p:blipFill>
          <a:blip r:embed="rId3">
            <a:alphaModFix/>
          </a:blip>
          <a:stretch>
            <a:fillRect/>
          </a:stretch>
        </p:blipFill>
        <p:spPr>
          <a:xfrm>
            <a:off x="1168462" y="9495372"/>
            <a:ext cx="1157488" cy="4386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showMasterSp="0">
  <p:cSld name="Full Page Graphic">
    <p:bg>
      <p:bgPr>
        <a:solidFill>
          <a:srgbClr val="FFFFFF"/>
        </a:solidFill>
      </p:bgPr>
    </p:bg>
    <p:spTree>
      <p:nvGrpSpPr>
        <p:cNvPr id="64" name="Shape 64"/>
        <p:cNvGrpSpPr/>
        <p:nvPr/>
      </p:nvGrpSpPr>
      <p:grpSpPr>
        <a:xfrm>
          <a:off x="0" y="0"/>
          <a:ext cx="0" cy="0"/>
          <a:chOff x="0" y="0"/>
          <a:chExt cx="0" cy="0"/>
        </a:xfrm>
      </p:grpSpPr>
      <p:sp>
        <p:nvSpPr>
          <p:cNvPr id="65" name="Google Shape;65;p18"/>
          <p:cNvSpPr txBox="1"/>
          <p:nvPr>
            <p:ph idx="1" type="body"/>
          </p:nvPr>
        </p:nvSpPr>
        <p:spPr>
          <a:xfrm>
            <a:off x="914178" y="3915634"/>
            <a:ext cx="4440900" cy="1272900"/>
          </a:xfrm>
          <a:prstGeom prst="rect">
            <a:avLst/>
          </a:prstGeom>
          <a:noFill/>
          <a:ln>
            <a:noFill/>
          </a:ln>
        </p:spPr>
        <p:txBody>
          <a:bodyPr anchorCtr="0" anchor="t" bIns="53550" lIns="53550" spcFirstLastPara="1" rIns="53550" wrap="square" tIns="53550">
            <a:noAutofit/>
          </a:bodyPr>
          <a:lstStyle>
            <a:lvl1pPr indent="-495300" lvl="0" marL="457200" rtl="0" algn="l">
              <a:lnSpc>
                <a:spcPct val="80000"/>
              </a:lnSpc>
              <a:spcBef>
                <a:spcPts val="0"/>
              </a:spcBef>
              <a:spcAft>
                <a:spcPts val="0"/>
              </a:spcAft>
              <a:buClr>
                <a:srgbClr val="F71963"/>
              </a:buClr>
              <a:buSzPts val="4200"/>
              <a:buFont typeface="Helvetica Neue"/>
              <a:buChar char="●"/>
              <a:defRPr b="0" sz="4200">
                <a:solidFill>
                  <a:srgbClr val="F71963"/>
                </a:solidFill>
              </a:defRPr>
            </a:lvl1pPr>
            <a:lvl2pPr indent="-317500" lvl="1" marL="914400" rtl="0" algn="l">
              <a:lnSpc>
                <a:spcPct val="80000"/>
              </a:lnSpc>
              <a:spcBef>
                <a:spcPts val="0"/>
              </a:spcBef>
              <a:spcAft>
                <a:spcPts val="0"/>
              </a:spcAft>
              <a:buClr>
                <a:srgbClr val="FFFFFF"/>
              </a:buClr>
              <a:buSzPts val="1400"/>
              <a:buChar char="○"/>
              <a:defRPr/>
            </a:lvl2pPr>
            <a:lvl3pPr indent="-317500" lvl="2" marL="1371600" rtl="0" algn="l">
              <a:lnSpc>
                <a:spcPct val="80000"/>
              </a:lnSpc>
              <a:spcBef>
                <a:spcPts val="0"/>
              </a:spcBef>
              <a:spcAft>
                <a:spcPts val="0"/>
              </a:spcAft>
              <a:buClr>
                <a:srgbClr val="FFFFFF"/>
              </a:buClr>
              <a:buSzPts val="1400"/>
              <a:buChar char="■"/>
              <a:defRPr/>
            </a:lvl3pPr>
            <a:lvl4pPr indent="-317500" lvl="3" marL="1828800" rtl="0" algn="l">
              <a:lnSpc>
                <a:spcPct val="80000"/>
              </a:lnSpc>
              <a:spcBef>
                <a:spcPts val="0"/>
              </a:spcBef>
              <a:spcAft>
                <a:spcPts val="0"/>
              </a:spcAft>
              <a:buClr>
                <a:srgbClr val="FFFFFF"/>
              </a:buClr>
              <a:buSzPts val="1400"/>
              <a:buChar char="●"/>
              <a:defRPr/>
            </a:lvl4pPr>
            <a:lvl5pPr indent="-317500" lvl="4" marL="2286000" rtl="0" algn="l">
              <a:lnSpc>
                <a:spcPct val="80000"/>
              </a:lnSpc>
              <a:spcBef>
                <a:spcPts val="0"/>
              </a:spcBef>
              <a:spcAft>
                <a:spcPts val="0"/>
              </a:spcAft>
              <a:buClr>
                <a:srgbClr val="FFFFFF"/>
              </a:buClr>
              <a:buSzPts val="1400"/>
              <a:buChar char="○"/>
              <a:defRPr/>
            </a:lvl5pPr>
            <a:lvl6pPr indent="-317500" lvl="5" marL="2743200" rtl="0" algn="l">
              <a:lnSpc>
                <a:spcPct val="80000"/>
              </a:lnSpc>
              <a:spcBef>
                <a:spcPts val="0"/>
              </a:spcBef>
              <a:spcAft>
                <a:spcPts val="0"/>
              </a:spcAft>
              <a:buClr>
                <a:srgbClr val="FFFFFF"/>
              </a:buClr>
              <a:buSzPts val="1400"/>
              <a:buChar char="■"/>
              <a:defRPr/>
            </a:lvl6pPr>
            <a:lvl7pPr indent="-317500" lvl="6" marL="3200400" rtl="0" algn="l">
              <a:lnSpc>
                <a:spcPct val="80000"/>
              </a:lnSpc>
              <a:spcBef>
                <a:spcPts val="0"/>
              </a:spcBef>
              <a:spcAft>
                <a:spcPts val="0"/>
              </a:spcAft>
              <a:buClr>
                <a:srgbClr val="FFFFFF"/>
              </a:buClr>
              <a:buSzPts val="1400"/>
              <a:buChar char="●"/>
              <a:defRPr/>
            </a:lvl7pPr>
            <a:lvl8pPr indent="-317500" lvl="7" marL="3657600" rtl="0" algn="l">
              <a:lnSpc>
                <a:spcPct val="80000"/>
              </a:lnSpc>
              <a:spcBef>
                <a:spcPts val="0"/>
              </a:spcBef>
              <a:spcAft>
                <a:spcPts val="0"/>
              </a:spcAft>
              <a:buClr>
                <a:srgbClr val="FFFFFF"/>
              </a:buClr>
              <a:buSzPts val="1400"/>
              <a:buChar char="○"/>
              <a:defRPr/>
            </a:lvl8pPr>
            <a:lvl9pPr indent="-317500" lvl="8" marL="4114800" rtl="0" algn="l">
              <a:lnSpc>
                <a:spcPct val="80000"/>
              </a:lnSpc>
              <a:spcBef>
                <a:spcPts val="0"/>
              </a:spcBef>
              <a:spcAft>
                <a:spcPts val="0"/>
              </a:spcAft>
              <a:buClr>
                <a:srgbClr val="FFFFFF"/>
              </a:buClr>
              <a:buSzPts val="1400"/>
              <a:buChar char="■"/>
              <a:defRPr/>
            </a:lvl9pPr>
          </a:lstStyle>
          <a:p/>
        </p:txBody>
      </p:sp>
      <p:sp>
        <p:nvSpPr>
          <p:cNvPr id="66" name="Google Shape;66;p18"/>
          <p:cNvSpPr txBox="1"/>
          <p:nvPr>
            <p:ph idx="2" type="body"/>
          </p:nvPr>
        </p:nvSpPr>
        <p:spPr>
          <a:xfrm>
            <a:off x="995210" y="937325"/>
            <a:ext cx="5981700" cy="555600"/>
          </a:xfrm>
          <a:prstGeom prst="rect">
            <a:avLst/>
          </a:prstGeom>
          <a:noFill/>
          <a:ln>
            <a:noFill/>
          </a:ln>
        </p:spPr>
        <p:txBody>
          <a:bodyPr anchorCtr="0" anchor="t" bIns="53550" lIns="53550" spcFirstLastPara="1" rIns="53550" wrap="square" tIns="53550">
            <a:noAutofit/>
          </a:bodyPr>
          <a:lstStyle>
            <a:lvl1pPr indent="-317500" lvl="0" marL="457200" rtl="0" algn="l">
              <a:lnSpc>
                <a:spcPct val="80000"/>
              </a:lnSpc>
              <a:spcBef>
                <a:spcPts val="0"/>
              </a:spcBef>
              <a:spcAft>
                <a:spcPts val="0"/>
              </a:spcAft>
              <a:buClr>
                <a:srgbClr val="142032"/>
              </a:buClr>
              <a:buSzPts val="1400"/>
              <a:buFont typeface="Helvetica Neue"/>
              <a:buChar char="●"/>
              <a:defRPr>
                <a:solidFill>
                  <a:srgbClr val="142032"/>
                </a:solidFill>
              </a:defRPr>
            </a:lvl1pPr>
            <a:lvl2pPr indent="-317500" lvl="1" marL="914400" rtl="0" algn="l">
              <a:lnSpc>
                <a:spcPct val="80000"/>
              </a:lnSpc>
              <a:spcBef>
                <a:spcPts val="0"/>
              </a:spcBef>
              <a:spcAft>
                <a:spcPts val="0"/>
              </a:spcAft>
              <a:buClr>
                <a:srgbClr val="FFFFFF"/>
              </a:buClr>
              <a:buSzPts val="1400"/>
              <a:buChar char="○"/>
              <a:defRPr/>
            </a:lvl2pPr>
            <a:lvl3pPr indent="-317500" lvl="2" marL="1371600" rtl="0" algn="l">
              <a:lnSpc>
                <a:spcPct val="80000"/>
              </a:lnSpc>
              <a:spcBef>
                <a:spcPts val="0"/>
              </a:spcBef>
              <a:spcAft>
                <a:spcPts val="0"/>
              </a:spcAft>
              <a:buClr>
                <a:srgbClr val="FFFFFF"/>
              </a:buClr>
              <a:buSzPts val="1400"/>
              <a:buChar char="■"/>
              <a:defRPr/>
            </a:lvl3pPr>
            <a:lvl4pPr indent="-317500" lvl="3" marL="1828800" rtl="0" algn="l">
              <a:lnSpc>
                <a:spcPct val="80000"/>
              </a:lnSpc>
              <a:spcBef>
                <a:spcPts val="0"/>
              </a:spcBef>
              <a:spcAft>
                <a:spcPts val="0"/>
              </a:spcAft>
              <a:buClr>
                <a:srgbClr val="FFFFFF"/>
              </a:buClr>
              <a:buSzPts val="1400"/>
              <a:buChar char="●"/>
              <a:defRPr/>
            </a:lvl4pPr>
            <a:lvl5pPr indent="-317500" lvl="4" marL="2286000" rtl="0" algn="l">
              <a:lnSpc>
                <a:spcPct val="80000"/>
              </a:lnSpc>
              <a:spcBef>
                <a:spcPts val="0"/>
              </a:spcBef>
              <a:spcAft>
                <a:spcPts val="0"/>
              </a:spcAft>
              <a:buClr>
                <a:srgbClr val="FFFFFF"/>
              </a:buClr>
              <a:buSzPts val="1400"/>
              <a:buChar char="○"/>
              <a:defRPr/>
            </a:lvl5pPr>
            <a:lvl6pPr indent="-317500" lvl="5" marL="2743200" rtl="0" algn="l">
              <a:lnSpc>
                <a:spcPct val="80000"/>
              </a:lnSpc>
              <a:spcBef>
                <a:spcPts val="0"/>
              </a:spcBef>
              <a:spcAft>
                <a:spcPts val="0"/>
              </a:spcAft>
              <a:buClr>
                <a:srgbClr val="FFFFFF"/>
              </a:buClr>
              <a:buSzPts val="1400"/>
              <a:buChar char="■"/>
              <a:defRPr/>
            </a:lvl6pPr>
            <a:lvl7pPr indent="-317500" lvl="6" marL="3200400" rtl="0" algn="l">
              <a:lnSpc>
                <a:spcPct val="80000"/>
              </a:lnSpc>
              <a:spcBef>
                <a:spcPts val="0"/>
              </a:spcBef>
              <a:spcAft>
                <a:spcPts val="0"/>
              </a:spcAft>
              <a:buClr>
                <a:srgbClr val="FFFFFF"/>
              </a:buClr>
              <a:buSzPts val="1400"/>
              <a:buChar char="●"/>
              <a:defRPr/>
            </a:lvl7pPr>
            <a:lvl8pPr indent="-317500" lvl="7" marL="3657600" rtl="0" algn="l">
              <a:lnSpc>
                <a:spcPct val="80000"/>
              </a:lnSpc>
              <a:spcBef>
                <a:spcPts val="0"/>
              </a:spcBef>
              <a:spcAft>
                <a:spcPts val="0"/>
              </a:spcAft>
              <a:buClr>
                <a:srgbClr val="FFFFFF"/>
              </a:buClr>
              <a:buSzPts val="1400"/>
              <a:buChar char="○"/>
              <a:defRPr/>
            </a:lvl8pPr>
            <a:lvl9pPr indent="-317500" lvl="8" marL="4114800" rtl="0" algn="l">
              <a:lnSpc>
                <a:spcPct val="80000"/>
              </a:lnSpc>
              <a:spcBef>
                <a:spcPts val="0"/>
              </a:spcBef>
              <a:spcAft>
                <a:spcPts val="0"/>
              </a:spcAft>
              <a:buClr>
                <a:srgbClr val="FFFFFF"/>
              </a:buClr>
              <a:buSzPts val="1400"/>
              <a:buChar char="■"/>
              <a:defRPr/>
            </a:lvl9pPr>
          </a:lstStyle>
          <a:p/>
        </p:txBody>
      </p:sp>
      <p:sp>
        <p:nvSpPr>
          <p:cNvPr id="67" name="Google Shape;67;p18"/>
          <p:cNvSpPr txBox="1"/>
          <p:nvPr>
            <p:ph idx="3" type="body"/>
          </p:nvPr>
        </p:nvSpPr>
        <p:spPr>
          <a:xfrm>
            <a:off x="976160" y="1403743"/>
            <a:ext cx="2662800" cy="678600"/>
          </a:xfrm>
          <a:prstGeom prst="rect">
            <a:avLst/>
          </a:prstGeom>
          <a:noFill/>
          <a:ln>
            <a:noFill/>
          </a:ln>
        </p:spPr>
        <p:txBody>
          <a:bodyPr anchorCtr="0" anchor="ctr" bIns="53550" lIns="53550" spcFirstLastPara="1" rIns="53550" wrap="square" tIns="53550">
            <a:noAutofit/>
          </a:bodyPr>
          <a:lstStyle>
            <a:lvl1pPr indent="-469900" lvl="0" marL="457200" rtl="0" algn="l">
              <a:lnSpc>
                <a:spcPct val="80000"/>
              </a:lnSpc>
              <a:spcBef>
                <a:spcPts val="0"/>
              </a:spcBef>
              <a:spcAft>
                <a:spcPts val="0"/>
              </a:spcAft>
              <a:buClr>
                <a:srgbClr val="142032"/>
              </a:buClr>
              <a:buSzPts val="3800"/>
              <a:buFont typeface="Helvetica Neue"/>
              <a:buChar char="●"/>
              <a:defRPr sz="3800">
                <a:solidFill>
                  <a:srgbClr val="142032"/>
                </a:solidFill>
              </a:defRPr>
            </a:lvl1pPr>
            <a:lvl2pPr indent="-317500" lvl="1" marL="914400" rtl="0" algn="l">
              <a:lnSpc>
                <a:spcPct val="80000"/>
              </a:lnSpc>
              <a:spcBef>
                <a:spcPts val="0"/>
              </a:spcBef>
              <a:spcAft>
                <a:spcPts val="0"/>
              </a:spcAft>
              <a:buClr>
                <a:srgbClr val="FFFFFF"/>
              </a:buClr>
              <a:buSzPts val="1400"/>
              <a:buChar char="○"/>
              <a:defRPr/>
            </a:lvl2pPr>
            <a:lvl3pPr indent="-317500" lvl="2" marL="1371600" rtl="0" algn="l">
              <a:lnSpc>
                <a:spcPct val="80000"/>
              </a:lnSpc>
              <a:spcBef>
                <a:spcPts val="0"/>
              </a:spcBef>
              <a:spcAft>
                <a:spcPts val="0"/>
              </a:spcAft>
              <a:buClr>
                <a:srgbClr val="FFFFFF"/>
              </a:buClr>
              <a:buSzPts val="1400"/>
              <a:buChar char="■"/>
              <a:defRPr/>
            </a:lvl3pPr>
            <a:lvl4pPr indent="-317500" lvl="3" marL="1828800" rtl="0" algn="l">
              <a:lnSpc>
                <a:spcPct val="80000"/>
              </a:lnSpc>
              <a:spcBef>
                <a:spcPts val="0"/>
              </a:spcBef>
              <a:spcAft>
                <a:spcPts val="0"/>
              </a:spcAft>
              <a:buClr>
                <a:srgbClr val="FFFFFF"/>
              </a:buClr>
              <a:buSzPts val="1400"/>
              <a:buChar char="●"/>
              <a:defRPr/>
            </a:lvl4pPr>
            <a:lvl5pPr indent="-317500" lvl="4" marL="2286000" rtl="0" algn="l">
              <a:lnSpc>
                <a:spcPct val="80000"/>
              </a:lnSpc>
              <a:spcBef>
                <a:spcPts val="0"/>
              </a:spcBef>
              <a:spcAft>
                <a:spcPts val="0"/>
              </a:spcAft>
              <a:buClr>
                <a:srgbClr val="FFFFFF"/>
              </a:buClr>
              <a:buSzPts val="1400"/>
              <a:buChar char="○"/>
              <a:defRPr/>
            </a:lvl5pPr>
            <a:lvl6pPr indent="-317500" lvl="5" marL="2743200" rtl="0" algn="l">
              <a:lnSpc>
                <a:spcPct val="80000"/>
              </a:lnSpc>
              <a:spcBef>
                <a:spcPts val="0"/>
              </a:spcBef>
              <a:spcAft>
                <a:spcPts val="0"/>
              </a:spcAft>
              <a:buClr>
                <a:srgbClr val="FFFFFF"/>
              </a:buClr>
              <a:buSzPts val="1400"/>
              <a:buChar char="■"/>
              <a:defRPr/>
            </a:lvl6pPr>
            <a:lvl7pPr indent="-317500" lvl="6" marL="3200400" rtl="0" algn="l">
              <a:lnSpc>
                <a:spcPct val="80000"/>
              </a:lnSpc>
              <a:spcBef>
                <a:spcPts val="0"/>
              </a:spcBef>
              <a:spcAft>
                <a:spcPts val="0"/>
              </a:spcAft>
              <a:buClr>
                <a:srgbClr val="FFFFFF"/>
              </a:buClr>
              <a:buSzPts val="1400"/>
              <a:buChar char="●"/>
              <a:defRPr/>
            </a:lvl7pPr>
            <a:lvl8pPr indent="-317500" lvl="7" marL="3657600" rtl="0" algn="l">
              <a:lnSpc>
                <a:spcPct val="80000"/>
              </a:lnSpc>
              <a:spcBef>
                <a:spcPts val="0"/>
              </a:spcBef>
              <a:spcAft>
                <a:spcPts val="0"/>
              </a:spcAft>
              <a:buClr>
                <a:srgbClr val="FFFFFF"/>
              </a:buClr>
              <a:buSzPts val="1400"/>
              <a:buChar char="○"/>
              <a:defRPr/>
            </a:lvl8pPr>
            <a:lvl9pPr indent="-317500" lvl="8" marL="4114800" rtl="0" algn="l">
              <a:lnSpc>
                <a:spcPct val="80000"/>
              </a:lnSpc>
              <a:spcBef>
                <a:spcPts val="0"/>
              </a:spcBef>
              <a:spcAft>
                <a:spcPts val="0"/>
              </a:spcAft>
              <a:buClr>
                <a:srgbClr val="FFFFFF"/>
              </a:buClr>
              <a:buSzPts val="1400"/>
              <a:buChar char="■"/>
              <a:defRPr/>
            </a:lvl9pPr>
          </a:lstStyle>
          <a:p/>
        </p:txBody>
      </p:sp>
      <p:cxnSp>
        <p:nvCxnSpPr>
          <p:cNvPr id="68" name="Google Shape;68;p18"/>
          <p:cNvCxnSpPr/>
          <p:nvPr>
            <p:ph idx="4" type="body"/>
          </p:nvPr>
        </p:nvCxnSpPr>
        <p:spPr>
          <a:xfrm>
            <a:off x="1029608" y="6701309"/>
            <a:ext cx="516900" cy="0"/>
          </a:xfrm>
          <a:prstGeom prst="straightConnector1">
            <a:avLst/>
          </a:prstGeom>
          <a:noFill/>
          <a:ln cap="flat" cmpd="sng" w="25400">
            <a:solidFill>
              <a:srgbClr val="142032"/>
            </a:solidFill>
            <a:prstDash val="solid"/>
            <a:round/>
            <a:headEnd len="sm" w="sm" type="none"/>
            <a:tailEnd len="sm" w="sm" type="none"/>
          </a:ln>
        </p:spPr>
      </p:cxnSp>
      <p:pic>
        <p:nvPicPr>
          <p:cNvPr descr="Image" id="69" name="Google Shape;69;p18"/>
          <p:cNvPicPr preferRelativeResize="0"/>
          <p:nvPr/>
        </p:nvPicPr>
        <p:blipFill rotWithShape="1">
          <a:blip r:embed="rId2">
            <a:alphaModFix/>
          </a:blip>
          <a:srcRect b="0" l="0" r="0" t="0"/>
          <a:stretch/>
        </p:blipFill>
        <p:spPr>
          <a:xfrm>
            <a:off x="1003538" y="8894490"/>
            <a:ext cx="15676817" cy="857558"/>
          </a:xfrm>
          <a:prstGeom prst="rect">
            <a:avLst/>
          </a:prstGeom>
          <a:noFill/>
          <a:ln>
            <a:noFill/>
          </a:ln>
        </p:spPr>
      </p:pic>
      <p:sp>
        <p:nvSpPr>
          <p:cNvPr id="70" name="Google Shape;70;p18"/>
          <p:cNvSpPr txBox="1"/>
          <p:nvPr>
            <p:ph idx="12" type="sldNum"/>
          </p:nvPr>
        </p:nvSpPr>
        <p:spPr>
          <a:xfrm>
            <a:off x="8951861" y="9757915"/>
            <a:ext cx="370800" cy="383400"/>
          </a:xfrm>
          <a:prstGeom prst="rect">
            <a:avLst/>
          </a:prstGeom>
          <a:noFill/>
          <a:ln>
            <a:noFill/>
          </a:ln>
        </p:spPr>
        <p:txBody>
          <a:bodyPr anchorCtr="0" anchor="t" bIns="53550" lIns="53550" spcFirstLastPara="1" rIns="53550" wrap="square" tIns="53550">
            <a:noAutofit/>
          </a:bodyPr>
          <a:lstStyle>
            <a:lvl1pPr indent="0" lvl="0" marL="0" rtl="0" algn="ctr">
              <a:lnSpc>
                <a:spcPct val="100000"/>
              </a:lnSpc>
              <a:spcBef>
                <a:spcPts val="0"/>
              </a:spcBef>
              <a:spcAft>
                <a:spcPts val="0"/>
              </a:spcAft>
              <a:buClr>
                <a:srgbClr val="000000"/>
              </a:buClr>
              <a:buSzPts val="1800"/>
              <a:buFont typeface="Helvetica Neue Light"/>
              <a:buNone/>
              <a:defRPr b="0" sz="18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800"/>
              <a:buFont typeface="Helvetica Neue Light"/>
              <a:buNone/>
              <a:defRPr b="0" sz="18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800"/>
              <a:buFont typeface="Helvetica Neue Light"/>
              <a:buNone/>
              <a:defRPr b="0" sz="18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800"/>
              <a:buFont typeface="Helvetica Neue Light"/>
              <a:buNone/>
              <a:defRPr b="0" sz="18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800"/>
              <a:buFont typeface="Helvetica Neue Light"/>
              <a:buNone/>
              <a:defRPr b="0" sz="18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800"/>
              <a:buFont typeface="Helvetica Neue Light"/>
              <a:buNone/>
              <a:defRPr b="0" sz="18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800"/>
              <a:buFont typeface="Helvetica Neue Light"/>
              <a:buNone/>
              <a:defRPr b="0" sz="18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800"/>
              <a:buFont typeface="Helvetica Neue Light"/>
              <a:buNone/>
              <a:defRPr b="0" sz="18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800"/>
              <a:buFont typeface="Helvetica Neue Light"/>
              <a:buNone/>
              <a:defRPr b="0" sz="18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pt-BR"/>
              <a:t>‹#›</a:t>
            </a:fld>
            <a:endParaRPr sz="1400">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p:cSld name="Full Page Graphic_1_1_8">
    <p:spTree>
      <p:nvGrpSpPr>
        <p:cNvPr id="71" name="Shape 71"/>
        <p:cNvGrpSpPr/>
        <p:nvPr/>
      </p:nvGrpSpPr>
      <p:grpSpPr>
        <a:xfrm>
          <a:off x="0" y="0"/>
          <a:ext cx="0" cy="0"/>
          <a:chOff x="0" y="0"/>
          <a:chExt cx="0" cy="0"/>
        </a:xfrm>
      </p:grpSpPr>
      <p:pic>
        <p:nvPicPr>
          <p:cNvPr descr="Image" id="72" name="Google Shape;72;p19"/>
          <p:cNvPicPr preferRelativeResize="0"/>
          <p:nvPr/>
        </p:nvPicPr>
        <p:blipFill rotWithShape="1">
          <a:blip r:embed="rId2">
            <a:alphaModFix/>
          </a:blip>
          <a:srcRect b="0" l="0" r="85238" t="0"/>
          <a:stretch/>
        </p:blipFill>
        <p:spPr>
          <a:xfrm>
            <a:off x="1003540" y="8894500"/>
            <a:ext cx="2314153" cy="857550"/>
          </a:xfrm>
          <a:prstGeom prst="rect">
            <a:avLst/>
          </a:prstGeom>
          <a:noFill/>
          <a:ln>
            <a:noFill/>
          </a:ln>
        </p:spPr>
      </p:pic>
      <p:pic>
        <p:nvPicPr>
          <p:cNvPr id="73" name="Google Shape;73;p19"/>
          <p:cNvPicPr preferRelativeResize="0"/>
          <p:nvPr/>
        </p:nvPicPr>
        <p:blipFill>
          <a:blip r:embed="rId3">
            <a:alphaModFix/>
          </a:blip>
          <a:stretch>
            <a:fillRect/>
          </a:stretch>
        </p:blipFill>
        <p:spPr>
          <a:xfrm>
            <a:off x="15444650" y="8894513"/>
            <a:ext cx="1516751" cy="85753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1">
  <p:cSld name="Full Page Graphic_1_1_9">
    <p:spTree>
      <p:nvGrpSpPr>
        <p:cNvPr id="74" name="Shape 74"/>
        <p:cNvGrpSpPr/>
        <p:nvPr/>
      </p:nvGrpSpPr>
      <p:grpSpPr>
        <a:xfrm>
          <a:off x="0" y="0"/>
          <a:ext cx="0" cy="0"/>
          <a:chOff x="0" y="0"/>
          <a:chExt cx="0" cy="0"/>
        </a:xfrm>
      </p:grpSpPr>
      <p:pic>
        <p:nvPicPr>
          <p:cNvPr descr="Image" id="75" name="Google Shape;75;p20"/>
          <p:cNvPicPr preferRelativeResize="0"/>
          <p:nvPr/>
        </p:nvPicPr>
        <p:blipFill rotWithShape="1">
          <a:blip r:embed="rId2">
            <a:alphaModFix/>
          </a:blip>
          <a:srcRect b="0" l="0" r="85238" t="0"/>
          <a:stretch/>
        </p:blipFill>
        <p:spPr>
          <a:xfrm>
            <a:off x="1003540" y="8894500"/>
            <a:ext cx="2314153" cy="857550"/>
          </a:xfrm>
          <a:prstGeom prst="rect">
            <a:avLst/>
          </a:prstGeom>
          <a:noFill/>
          <a:ln>
            <a:noFill/>
          </a:ln>
        </p:spPr>
      </p:pic>
      <p:pic>
        <p:nvPicPr>
          <p:cNvPr id="76" name="Google Shape;76;p20"/>
          <p:cNvPicPr preferRelativeResize="0"/>
          <p:nvPr/>
        </p:nvPicPr>
        <p:blipFill>
          <a:blip r:embed="rId3">
            <a:alphaModFix/>
          </a:blip>
          <a:stretch>
            <a:fillRect/>
          </a:stretch>
        </p:blipFill>
        <p:spPr>
          <a:xfrm>
            <a:off x="15444650" y="8894513"/>
            <a:ext cx="1516751" cy="85753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1">
  <p:cSld name="TITLE_1">
    <p:bg>
      <p:bgPr>
        <a:solidFill>
          <a:srgbClr val="F71963"/>
        </a:solidFill>
      </p:bgPr>
    </p:bg>
    <p:spTree>
      <p:nvGrpSpPr>
        <p:cNvPr id="9"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14081751" y="9566800"/>
            <a:ext cx="3095483" cy="327996"/>
          </a:xfrm>
          <a:prstGeom prst="rect">
            <a:avLst/>
          </a:prstGeom>
          <a:noFill/>
          <a:ln>
            <a:noFill/>
          </a:ln>
        </p:spPr>
      </p:pic>
      <p:pic>
        <p:nvPicPr>
          <p:cNvPr id="11" name="Google Shape;11;p3"/>
          <p:cNvPicPr preferRelativeResize="0"/>
          <p:nvPr/>
        </p:nvPicPr>
        <p:blipFill>
          <a:blip r:embed="rId3">
            <a:alphaModFix/>
          </a:blip>
          <a:stretch>
            <a:fillRect/>
          </a:stretch>
        </p:blipFill>
        <p:spPr>
          <a:xfrm>
            <a:off x="1148570" y="9511486"/>
            <a:ext cx="1157488" cy="43862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2">
  <p:cSld name="Full Page Graphic_1_1_10">
    <p:spTree>
      <p:nvGrpSpPr>
        <p:cNvPr id="77" name="Shape 77"/>
        <p:cNvGrpSpPr/>
        <p:nvPr/>
      </p:nvGrpSpPr>
      <p:grpSpPr>
        <a:xfrm>
          <a:off x="0" y="0"/>
          <a:ext cx="0" cy="0"/>
          <a:chOff x="0" y="0"/>
          <a:chExt cx="0" cy="0"/>
        </a:xfrm>
      </p:grpSpPr>
      <p:pic>
        <p:nvPicPr>
          <p:cNvPr descr="Image" id="78" name="Google Shape;78;p21"/>
          <p:cNvPicPr preferRelativeResize="0"/>
          <p:nvPr/>
        </p:nvPicPr>
        <p:blipFill rotWithShape="1">
          <a:blip r:embed="rId2">
            <a:alphaModFix/>
          </a:blip>
          <a:srcRect b="0" l="0" r="85238" t="0"/>
          <a:stretch/>
        </p:blipFill>
        <p:spPr>
          <a:xfrm>
            <a:off x="1003540" y="8894500"/>
            <a:ext cx="2314153" cy="857550"/>
          </a:xfrm>
          <a:prstGeom prst="rect">
            <a:avLst/>
          </a:prstGeom>
          <a:noFill/>
          <a:ln>
            <a:noFill/>
          </a:ln>
        </p:spPr>
      </p:pic>
      <p:pic>
        <p:nvPicPr>
          <p:cNvPr id="79" name="Google Shape;79;p21"/>
          <p:cNvPicPr preferRelativeResize="0"/>
          <p:nvPr/>
        </p:nvPicPr>
        <p:blipFill>
          <a:blip r:embed="rId3">
            <a:alphaModFix/>
          </a:blip>
          <a:stretch>
            <a:fillRect/>
          </a:stretch>
        </p:blipFill>
        <p:spPr>
          <a:xfrm>
            <a:off x="15444650" y="8894513"/>
            <a:ext cx="1516751" cy="85753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3">
  <p:cSld name="Full Page Graphic_1_1_11">
    <p:spTree>
      <p:nvGrpSpPr>
        <p:cNvPr id="80" name="Shape 80"/>
        <p:cNvGrpSpPr/>
        <p:nvPr/>
      </p:nvGrpSpPr>
      <p:grpSpPr>
        <a:xfrm>
          <a:off x="0" y="0"/>
          <a:ext cx="0" cy="0"/>
          <a:chOff x="0" y="0"/>
          <a:chExt cx="0" cy="0"/>
        </a:xfrm>
      </p:grpSpPr>
      <p:pic>
        <p:nvPicPr>
          <p:cNvPr descr="Image" id="81" name="Google Shape;81;p22"/>
          <p:cNvPicPr preferRelativeResize="0"/>
          <p:nvPr/>
        </p:nvPicPr>
        <p:blipFill rotWithShape="1">
          <a:blip r:embed="rId2">
            <a:alphaModFix/>
          </a:blip>
          <a:srcRect b="0" l="0" r="85238" t="0"/>
          <a:stretch/>
        </p:blipFill>
        <p:spPr>
          <a:xfrm>
            <a:off x="1003540" y="8894500"/>
            <a:ext cx="2314153" cy="857550"/>
          </a:xfrm>
          <a:prstGeom prst="rect">
            <a:avLst/>
          </a:prstGeom>
          <a:noFill/>
          <a:ln>
            <a:noFill/>
          </a:ln>
        </p:spPr>
      </p:pic>
      <p:pic>
        <p:nvPicPr>
          <p:cNvPr id="82" name="Google Shape;82;p22"/>
          <p:cNvPicPr preferRelativeResize="0"/>
          <p:nvPr/>
        </p:nvPicPr>
        <p:blipFill>
          <a:blip r:embed="rId3">
            <a:alphaModFix/>
          </a:blip>
          <a:stretch>
            <a:fillRect/>
          </a:stretch>
        </p:blipFill>
        <p:spPr>
          <a:xfrm>
            <a:off x="15444650" y="8894513"/>
            <a:ext cx="1516751" cy="85753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p:cSld name="ONE_COLUMN_TEXT">
    <p:spTree>
      <p:nvGrpSpPr>
        <p:cNvPr id="83" name="Shape 83"/>
        <p:cNvGrpSpPr/>
        <p:nvPr/>
      </p:nvGrpSpPr>
      <p:grpSpPr>
        <a:xfrm>
          <a:off x="0" y="0"/>
          <a:ext cx="0" cy="0"/>
          <a:chOff x="0" y="0"/>
          <a:chExt cx="0" cy="0"/>
        </a:xfrm>
      </p:grpSpPr>
      <p:sp>
        <p:nvSpPr>
          <p:cNvPr id="84" name="Google Shape;84;p2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pt-BR"/>
              <a:t>‹#›</a:t>
            </a:fld>
            <a:endParaRPr/>
          </a:p>
        </p:txBody>
      </p:sp>
      <p:pic>
        <p:nvPicPr>
          <p:cNvPr id="85" name="Google Shape;85;p23"/>
          <p:cNvPicPr preferRelativeResize="0"/>
          <p:nvPr/>
        </p:nvPicPr>
        <p:blipFill>
          <a:blip r:embed="rId2">
            <a:alphaModFix/>
          </a:blip>
          <a:stretch>
            <a:fillRect/>
          </a:stretch>
        </p:blipFill>
        <p:spPr>
          <a:xfrm>
            <a:off x="0" y="8948624"/>
            <a:ext cx="18288004" cy="133835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pic>
        <p:nvPicPr>
          <p:cNvPr id="87" name="Google Shape;87;p24"/>
          <p:cNvPicPr preferRelativeResize="0"/>
          <p:nvPr/>
        </p:nvPicPr>
        <p:blipFill rotWithShape="1">
          <a:blip r:embed="rId2">
            <a:alphaModFix amt="55000"/>
          </a:blip>
          <a:srcRect b="29694" l="23394" r="8280" t="31876"/>
          <a:stretch/>
        </p:blipFill>
        <p:spPr>
          <a:xfrm>
            <a:off x="0" y="0"/>
            <a:ext cx="18287998" cy="1028699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4">
  <p:cSld name="Full Page Graphic_1_1_12">
    <p:bg>
      <p:bgPr>
        <a:noFill/>
      </p:bgPr>
    </p:bg>
    <p:spTree>
      <p:nvGrpSpPr>
        <p:cNvPr id="88" name="Shape 88"/>
        <p:cNvGrpSpPr/>
        <p:nvPr/>
      </p:nvGrpSpPr>
      <p:grpSpPr>
        <a:xfrm>
          <a:off x="0" y="0"/>
          <a:ext cx="0" cy="0"/>
          <a:chOff x="0" y="0"/>
          <a:chExt cx="0" cy="0"/>
        </a:xfrm>
      </p:grpSpPr>
      <p:pic>
        <p:nvPicPr>
          <p:cNvPr id="89" name="Google Shape;89;p25"/>
          <p:cNvPicPr preferRelativeResize="0"/>
          <p:nvPr/>
        </p:nvPicPr>
        <p:blipFill>
          <a:blip r:embed="rId2">
            <a:alphaModFix/>
          </a:blip>
          <a:stretch>
            <a:fillRect/>
          </a:stretch>
        </p:blipFill>
        <p:spPr>
          <a:xfrm>
            <a:off x="887400" y="9396663"/>
            <a:ext cx="1267198" cy="461215"/>
          </a:xfrm>
          <a:prstGeom prst="rect">
            <a:avLst/>
          </a:prstGeom>
          <a:noFill/>
          <a:ln>
            <a:noFill/>
          </a:ln>
        </p:spPr>
      </p:pic>
      <p:pic>
        <p:nvPicPr>
          <p:cNvPr id="90" name="Google Shape;90;p25"/>
          <p:cNvPicPr preferRelativeResize="0"/>
          <p:nvPr/>
        </p:nvPicPr>
        <p:blipFill>
          <a:blip r:embed="rId3">
            <a:alphaModFix/>
          </a:blip>
          <a:stretch>
            <a:fillRect/>
          </a:stretch>
        </p:blipFill>
        <p:spPr>
          <a:xfrm>
            <a:off x="14443625" y="9240875"/>
            <a:ext cx="3333750" cy="7810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p:cSld name="Full Page Graphic_1">
    <p:spTree>
      <p:nvGrpSpPr>
        <p:cNvPr id="91" name="Shape 91"/>
        <p:cNvGrpSpPr/>
        <p:nvPr/>
      </p:nvGrpSpPr>
      <p:grpSpPr>
        <a:xfrm>
          <a:off x="0" y="0"/>
          <a:ext cx="0" cy="0"/>
          <a:chOff x="0" y="0"/>
          <a:chExt cx="0" cy="0"/>
        </a:xfrm>
      </p:grpSpPr>
      <p:pic>
        <p:nvPicPr>
          <p:cNvPr descr="Image" id="92" name="Google Shape;92;p26"/>
          <p:cNvPicPr preferRelativeResize="0"/>
          <p:nvPr/>
        </p:nvPicPr>
        <p:blipFill rotWithShape="1">
          <a:blip r:embed="rId2">
            <a:alphaModFix/>
          </a:blip>
          <a:srcRect b="0" l="0" r="0" t="0"/>
          <a:stretch/>
        </p:blipFill>
        <p:spPr>
          <a:xfrm>
            <a:off x="1003538" y="8894490"/>
            <a:ext cx="15676817" cy="85755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itle">
  <p:cSld name="TITLE">
    <p:spTree>
      <p:nvGrpSpPr>
        <p:cNvPr id="94" name="Shape 94"/>
        <p:cNvGrpSpPr/>
        <p:nvPr/>
      </p:nvGrpSpPr>
      <p:grpSpPr>
        <a:xfrm>
          <a:off x="0" y="0"/>
          <a:ext cx="0" cy="0"/>
          <a:chOff x="0" y="0"/>
          <a:chExt cx="0" cy="0"/>
        </a:xfrm>
      </p:grpSpPr>
      <p:pic>
        <p:nvPicPr>
          <p:cNvPr id="95" name="Google Shape;95;p28"/>
          <p:cNvPicPr preferRelativeResize="0"/>
          <p:nvPr/>
        </p:nvPicPr>
        <p:blipFill>
          <a:blip r:embed="rId2">
            <a:alphaModFix/>
          </a:blip>
          <a:stretch>
            <a:fillRect/>
          </a:stretch>
        </p:blipFill>
        <p:spPr>
          <a:xfrm>
            <a:off x="14741700" y="9487304"/>
            <a:ext cx="2638425" cy="114300"/>
          </a:xfrm>
          <a:prstGeom prst="rect">
            <a:avLst/>
          </a:prstGeom>
          <a:noFill/>
          <a:ln>
            <a:noFill/>
          </a:ln>
        </p:spPr>
      </p:pic>
      <p:pic>
        <p:nvPicPr>
          <p:cNvPr id="96" name="Google Shape;96;p28"/>
          <p:cNvPicPr preferRelativeResize="0"/>
          <p:nvPr/>
        </p:nvPicPr>
        <p:blipFill>
          <a:blip r:embed="rId3">
            <a:alphaModFix/>
          </a:blip>
          <a:stretch>
            <a:fillRect/>
          </a:stretch>
        </p:blipFill>
        <p:spPr>
          <a:xfrm>
            <a:off x="805700" y="9411104"/>
            <a:ext cx="742950" cy="2667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1">
    <p:spTree>
      <p:nvGrpSpPr>
        <p:cNvPr id="97" name="Shape 97"/>
        <p:cNvGrpSpPr/>
        <p:nvPr/>
      </p:nvGrpSpPr>
      <p:grpSpPr>
        <a:xfrm>
          <a:off x="0" y="0"/>
          <a:ext cx="0" cy="0"/>
          <a:chOff x="0" y="0"/>
          <a:chExt cx="0" cy="0"/>
        </a:xfrm>
      </p:grpSpPr>
      <p:pic>
        <p:nvPicPr>
          <p:cNvPr id="98" name="Google Shape;98;p29"/>
          <p:cNvPicPr preferRelativeResize="0"/>
          <p:nvPr/>
        </p:nvPicPr>
        <p:blipFill>
          <a:blip r:embed="rId2">
            <a:alphaModFix/>
          </a:blip>
          <a:stretch>
            <a:fillRect/>
          </a:stretch>
        </p:blipFill>
        <p:spPr>
          <a:xfrm>
            <a:off x="805700" y="9411104"/>
            <a:ext cx="742950" cy="2667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secHead">
  <p:cSld name="SECTION_HEADER">
    <p:bg>
      <p:bgPr>
        <a:solidFill>
          <a:schemeClr val="dk2"/>
        </a:solidFill>
      </p:bgPr>
    </p:bg>
    <p:spTree>
      <p:nvGrpSpPr>
        <p:cNvPr id="99" name="Shape 99"/>
        <p:cNvGrpSpPr/>
        <p:nvPr/>
      </p:nvGrpSpPr>
      <p:grpSpPr>
        <a:xfrm>
          <a:off x="0" y="0"/>
          <a:ext cx="0" cy="0"/>
          <a:chOff x="0" y="0"/>
          <a:chExt cx="0" cy="0"/>
        </a:xfrm>
      </p:grpSpPr>
      <p:pic>
        <p:nvPicPr>
          <p:cNvPr id="100" name="Google Shape;100;p30"/>
          <p:cNvPicPr preferRelativeResize="0"/>
          <p:nvPr/>
        </p:nvPicPr>
        <p:blipFill>
          <a:blip r:embed="rId2">
            <a:alphaModFix/>
          </a:blip>
          <a:stretch>
            <a:fillRect/>
          </a:stretch>
        </p:blipFill>
        <p:spPr>
          <a:xfrm>
            <a:off x="805688" y="914396"/>
            <a:ext cx="2422798" cy="882414"/>
          </a:xfrm>
          <a:prstGeom prst="rect">
            <a:avLst/>
          </a:prstGeom>
          <a:noFill/>
          <a:ln>
            <a:noFill/>
          </a:ln>
        </p:spPr>
      </p:pic>
      <p:sp>
        <p:nvSpPr>
          <p:cNvPr id="101" name="Google Shape;101;p30"/>
          <p:cNvSpPr txBox="1"/>
          <p:nvPr/>
        </p:nvSpPr>
        <p:spPr>
          <a:xfrm>
            <a:off x="887600" y="5390525"/>
            <a:ext cx="9381000" cy="3639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7200">
                <a:solidFill>
                  <a:schemeClr val="lt1"/>
                </a:solidFill>
                <a:latin typeface="Helvetica Neue Light"/>
                <a:ea typeface="Helvetica Neue Light"/>
                <a:cs typeface="Helvetica Neue Light"/>
                <a:sym typeface="Helvetica Neue Light"/>
              </a:rPr>
              <a:t>Plataforma de </a:t>
            </a:r>
            <a:endParaRPr sz="7200">
              <a:solidFill>
                <a:schemeClr val="lt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7200">
                <a:solidFill>
                  <a:schemeClr val="lt1"/>
                </a:solidFill>
                <a:latin typeface="Helvetica Neue Light"/>
                <a:ea typeface="Helvetica Neue Light"/>
                <a:cs typeface="Helvetica Neue Light"/>
                <a:sym typeface="Helvetica Neue Light"/>
              </a:rPr>
              <a:t>comercio unificado </a:t>
            </a:r>
            <a:endParaRPr sz="7200">
              <a:solidFill>
                <a:schemeClr val="lt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7200">
                <a:solidFill>
                  <a:schemeClr val="lt1"/>
                </a:solidFill>
                <a:latin typeface="Helvetica Neue Light"/>
                <a:ea typeface="Helvetica Neue Light"/>
                <a:cs typeface="Helvetica Neue Light"/>
                <a:sym typeface="Helvetica Neue Light"/>
              </a:rPr>
              <a:t>para negocios unificados.</a:t>
            </a:r>
            <a:endParaRPr sz="8200">
              <a:solidFill>
                <a:schemeClr val="lt1"/>
              </a:solidFill>
              <a:latin typeface="Helvetica Neue Light"/>
              <a:ea typeface="Helvetica Neue Light"/>
              <a:cs typeface="Helvetica Neue Light"/>
              <a:sym typeface="Helvetica Neue Light"/>
            </a:endParaRPr>
          </a:p>
        </p:txBody>
      </p:sp>
      <p:pic>
        <p:nvPicPr>
          <p:cNvPr id="102" name="Google Shape;102;p30"/>
          <p:cNvPicPr preferRelativeResize="0"/>
          <p:nvPr/>
        </p:nvPicPr>
        <p:blipFill>
          <a:blip r:embed="rId3">
            <a:alphaModFix/>
          </a:blip>
          <a:stretch>
            <a:fillRect/>
          </a:stretch>
        </p:blipFill>
        <p:spPr>
          <a:xfrm>
            <a:off x="13258800" y="893650"/>
            <a:ext cx="1928545" cy="8824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type="tx">
  <p:cSld name="TITLE_AND_BODY">
    <p:spTree>
      <p:nvGrpSpPr>
        <p:cNvPr id="103" name="Shape 103"/>
        <p:cNvGrpSpPr/>
        <p:nvPr/>
      </p:nvGrpSpPr>
      <p:grpSpPr>
        <a:xfrm>
          <a:off x="0" y="0"/>
          <a:ext cx="0" cy="0"/>
          <a:chOff x="0" y="0"/>
          <a:chExt cx="0" cy="0"/>
        </a:xfrm>
      </p:grpSpPr>
      <p:pic>
        <p:nvPicPr>
          <p:cNvPr id="104" name="Google Shape;104;p31"/>
          <p:cNvPicPr preferRelativeResize="0"/>
          <p:nvPr/>
        </p:nvPicPr>
        <p:blipFill>
          <a:blip r:embed="rId2">
            <a:alphaModFix/>
          </a:blip>
          <a:stretch>
            <a:fillRect/>
          </a:stretch>
        </p:blipFill>
        <p:spPr>
          <a:xfrm>
            <a:off x="805700" y="9411104"/>
            <a:ext cx="742950" cy="266700"/>
          </a:xfrm>
          <a:prstGeom prst="rect">
            <a:avLst/>
          </a:prstGeom>
          <a:noFill/>
          <a:ln>
            <a:noFill/>
          </a:ln>
        </p:spPr>
      </p:pic>
      <p:pic>
        <p:nvPicPr>
          <p:cNvPr id="105" name="Google Shape;105;p31"/>
          <p:cNvPicPr preferRelativeResize="0"/>
          <p:nvPr/>
        </p:nvPicPr>
        <p:blipFill rotWithShape="1">
          <a:blip r:embed="rId3">
            <a:alphaModFix/>
          </a:blip>
          <a:srcRect b="3340" l="0" r="0" t="3340"/>
          <a:stretch/>
        </p:blipFill>
        <p:spPr>
          <a:xfrm>
            <a:off x="5011895" y="-1657994"/>
            <a:ext cx="20670809" cy="112751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1 1">
  <p:cSld name="TITLE_1_1">
    <p:bg>
      <p:bgPr>
        <a:solidFill>
          <a:srgbClr val="142032"/>
        </a:solidFill>
      </p:bgPr>
    </p:bg>
    <p:spTree>
      <p:nvGrpSpPr>
        <p:cNvPr id="12" name="Shape 12"/>
        <p:cNvGrpSpPr/>
        <p:nvPr/>
      </p:nvGrpSpPr>
      <p:grpSpPr>
        <a:xfrm>
          <a:off x="0" y="0"/>
          <a:ext cx="0" cy="0"/>
          <a:chOff x="0" y="0"/>
          <a:chExt cx="0" cy="0"/>
        </a:xfrm>
      </p:grpSpPr>
      <p:pic>
        <p:nvPicPr>
          <p:cNvPr id="13" name="Google Shape;13;p4"/>
          <p:cNvPicPr preferRelativeResize="0"/>
          <p:nvPr/>
        </p:nvPicPr>
        <p:blipFill>
          <a:blip r:embed="rId2">
            <a:alphaModFix/>
          </a:blip>
          <a:stretch>
            <a:fillRect/>
          </a:stretch>
        </p:blipFill>
        <p:spPr>
          <a:xfrm>
            <a:off x="14081751" y="9566800"/>
            <a:ext cx="3095483" cy="327996"/>
          </a:xfrm>
          <a:prstGeom prst="rect">
            <a:avLst/>
          </a:prstGeom>
          <a:noFill/>
          <a:ln>
            <a:noFill/>
          </a:ln>
        </p:spPr>
      </p:pic>
      <p:pic>
        <p:nvPicPr>
          <p:cNvPr id="14" name="Google Shape;14;p4"/>
          <p:cNvPicPr preferRelativeResize="0"/>
          <p:nvPr/>
        </p:nvPicPr>
        <p:blipFill>
          <a:blip r:embed="rId3">
            <a:alphaModFix/>
          </a:blip>
          <a:stretch>
            <a:fillRect/>
          </a:stretch>
        </p:blipFill>
        <p:spPr>
          <a:xfrm>
            <a:off x="1148570" y="9511486"/>
            <a:ext cx="1157488" cy="43862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sides - Light Gray " type="twoColTx">
  <p:cSld name="TITLE_AND_TWO_COLUMNS">
    <p:spTree>
      <p:nvGrpSpPr>
        <p:cNvPr id="106" name="Shape 106"/>
        <p:cNvGrpSpPr/>
        <p:nvPr/>
      </p:nvGrpSpPr>
      <p:grpSpPr>
        <a:xfrm>
          <a:off x="0" y="0"/>
          <a:ext cx="0" cy="0"/>
          <a:chOff x="0" y="0"/>
          <a:chExt cx="0" cy="0"/>
        </a:xfrm>
      </p:grpSpPr>
      <p:sp>
        <p:nvSpPr>
          <p:cNvPr id="107" name="Google Shape;107;p32"/>
          <p:cNvSpPr/>
          <p:nvPr/>
        </p:nvSpPr>
        <p:spPr>
          <a:xfrm>
            <a:off x="7054550" y="0"/>
            <a:ext cx="11233800" cy="10321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08" name="Google Shape;108;p32"/>
          <p:cNvPicPr preferRelativeResize="0"/>
          <p:nvPr/>
        </p:nvPicPr>
        <p:blipFill>
          <a:blip r:embed="rId2">
            <a:alphaModFix/>
          </a:blip>
          <a:stretch>
            <a:fillRect/>
          </a:stretch>
        </p:blipFill>
        <p:spPr>
          <a:xfrm>
            <a:off x="805700" y="9411104"/>
            <a:ext cx="742950" cy="2667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 slide" type="titleOnly">
  <p:cSld name="TITLE_ONLY">
    <p:bg>
      <p:bgPr>
        <a:solidFill>
          <a:schemeClr val="dk1"/>
        </a:solidFill>
      </p:bgPr>
    </p:bg>
    <p:spTree>
      <p:nvGrpSpPr>
        <p:cNvPr id="109" name="Shape 109"/>
        <p:cNvGrpSpPr/>
        <p:nvPr/>
      </p:nvGrpSpPr>
      <p:grpSpPr>
        <a:xfrm>
          <a:off x="0" y="0"/>
          <a:ext cx="0" cy="0"/>
          <a:chOff x="0" y="0"/>
          <a:chExt cx="0" cy="0"/>
        </a:xfrm>
      </p:grpSpPr>
      <p:pic>
        <p:nvPicPr>
          <p:cNvPr id="110" name="Google Shape;110;p33"/>
          <p:cNvPicPr preferRelativeResize="0"/>
          <p:nvPr/>
        </p:nvPicPr>
        <p:blipFill>
          <a:blip r:embed="rId2">
            <a:alphaModFix/>
          </a:blip>
          <a:stretch>
            <a:fillRect/>
          </a:stretch>
        </p:blipFill>
        <p:spPr>
          <a:xfrm>
            <a:off x="14741700" y="9487288"/>
            <a:ext cx="2638425" cy="114300"/>
          </a:xfrm>
          <a:prstGeom prst="rect">
            <a:avLst/>
          </a:prstGeom>
          <a:noFill/>
          <a:ln>
            <a:noFill/>
          </a:ln>
        </p:spPr>
      </p:pic>
      <p:pic>
        <p:nvPicPr>
          <p:cNvPr id="111" name="Google Shape;111;p33"/>
          <p:cNvPicPr preferRelativeResize="0"/>
          <p:nvPr/>
        </p:nvPicPr>
        <p:blipFill>
          <a:blip r:embed="rId3">
            <a:alphaModFix/>
          </a:blip>
          <a:stretch>
            <a:fillRect/>
          </a:stretch>
        </p:blipFill>
        <p:spPr>
          <a:xfrm>
            <a:off x="805700" y="9407546"/>
            <a:ext cx="742950" cy="27025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12" name="Shape 112"/>
        <p:cNvGrpSpPr/>
        <p:nvPr/>
      </p:nvGrpSpPr>
      <p:grpSpPr>
        <a:xfrm>
          <a:off x="0" y="0"/>
          <a:ext cx="0" cy="0"/>
          <a:chOff x="0" y="0"/>
          <a:chExt cx="0" cy="0"/>
        </a:xfrm>
      </p:grpSpPr>
      <p:pic>
        <p:nvPicPr>
          <p:cNvPr id="113" name="Google Shape;113;p34"/>
          <p:cNvPicPr preferRelativeResize="0"/>
          <p:nvPr/>
        </p:nvPicPr>
        <p:blipFill rotWithShape="1">
          <a:blip r:embed="rId2">
            <a:alphaModFix amt="50000"/>
          </a:blip>
          <a:srcRect b="37553" l="-8728" r="35805" t="21246"/>
          <a:stretch/>
        </p:blipFill>
        <p:spPr>
          <a:xfrm>
            <a:off x="33500" y="-11150"/>
            <a:ext cx="18224953" cy="10298153"/>
          </a:xfrm>
          <a:prstGeom prst="rect">
            <a:avLst/>
          </a:prstGeom>
          <a:noFill/>
          <a:ln>
            <a:noFill/>
          </a:ln>
        </p:spPr>
      </p:pic>
      <p:sp>
        <p:nvSpPr>
          <p:cNvPr id="114" name="Google Shape;114;p34"/>
          <p:cNvSpPr/>
          <p:nvPr/>
        </p:nvSpPr>
        <p:spPr>
          <a:xfrm>
            <a:off x="-77850" y="-9575"/>
            <a:ext cx="2456400" cy="10298400"/>
          </a:xfrm>
          <a:prstGeom prst="rect">
            <a:avLst/>
          </a:prstGeom>
          <a:solidFill>
            <a:srgbClr val="172337"/>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sz="1400">
              <a:solidFill>
                <a:srgbClr val="172337"/>
              </a:solidFill>
            </a:endParaRPr>
          </a:p>
        </p:txBody>
      </p:sp>
      <p:pic>
        <p:nvPicPr>
          <p:cNvPr id="115" name="Google Shape;115;p34"/>
          <p:cNvPicPr preferRelativeResize="0"/>
          <p:nvPr/>
        </p:nvPicPr>
        <p:blipFill>
          <a:blip r:embed="rId3">
            <a:alphaModFix/>
          </a:blip>
          <a:stretch>
            <a:fillRect/>
          </a:stretch>
        </p:blipFill>
        <p:spPr>
          <a:xfrm>
            <a:off x="14741700" y="9487288"/>
            <a:ext cx="2638425" cy="114300"/>
          </a:xfrm>
          <a:prstGeom prst="rect">
            <a:avLst/>
          </a:prstGeom>
          <a:noFill/>
          <a:ln>
            <a:noFill/>
          </a:ln>
        </p:spPr>
      </p:pic>
      <p:pic>
        <p:nvPicPr>
          <p:cNvPr id="116" name="Google Shape;116;p34"/>
          <p:cNvPicPr preferRelativeResize="0"/>
          <p:nvPr/>
        </p:nvPicPr>
        <p:blipFill>
          <a:blip r:embed="rId4">
            <a:alphaModFix/>
          </a:blip>
          <a:stretch>
            <a:fillRect/>
          </a:stretch>
        </p:blipFill>
        <p:spPr>
          <a:xfrm>
            <a:off x="805700" y="9407546"/>
            <a:ext cx="742950" cy="27025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17" name="Shape 117"/>
        <p:cNvGrpSpPr/>
        <p:nvPr/>
      </p:nvGrpSpPr>
      <p:grpSpPr>
        <a:xfrm>
          <a:off x="0" y="0"/>
          <a:ext cx="0" cy="0"/>
          <a:chOff x="0" y="0"/>
          <a:chExt cx="0" cy="0"/>
        </a:xfrm>
      </p:grpSpPr>
      <p:pic>
        <p:nvPicPr>
          <p:cNvPr id="118" name="Google Shape;118;p35"/>
          <p:cNvPicPr preferRelativeResize="0"/>
          <p:nvPr/>
        </p:nvPicPr>
        <p:blipFill rotWithShape="1">
          <a:blip r:embed="rId2">
            <a:alphaModFix amt="69000"/>
          </a:blip>
          <a:srcRect b="40884" l="-20171" r="49813" t="19536"/>
          <a:stretch/>
        </p:blipFill>
        <p:spPr>
          <a:xfrm>
            <a:off x="0" y="0"/>
            <a:ext cx="18287998" cy="10286996"/>
          </a:xfrm>
          <a:prstGeom prst="rect">
            <a:avLst/>
          </a:prstGeom>
          <a:noFill/>
          <a:ln>
            <a:noFill/>
          </a:ln>
        </p:spPr>
      </p:pic>
      <p:pic>
        <p:nvPicPr>
          <p:cNvPr id="119" name="Google Shape;119;p35"/>
          <p:cNvPicPr preferRelativeResize="0"/>
          <p:nvPr/>
        </p:nvPicPr>
        <p:blipFill>
          <a:blip r:embed="rId3">
            <a:alphaModFix/>
          </a:blip>
          <a:stretch>
            <a:fillRect/>
          </a:stretch>
        </p:blipFill>
        <p:spPr>
          <a:xfrm>
            <a:off x="14741700" y="9487288"/>
            <a:ext cx="2638425" cy="114300"/>
          </a:xfrm>
          <a:prstGeom prst="rect">
            <a:avLst/>
          </a:prstGeom>
          <a:noFill/>
          <a:ln>
            <a:noFill/>
          </a:ln>
        </p:spPr>
      </p:pic>
      <p:pic>
        <p:nvPicPr>
          <p:cNvPr id="120" name="Google Shape;120;p35"/>
          <p:cNvPicPr preferRelativeResize="0"/>
          <p:nvPr/>
        </p:nvPicPr>
        <p:blipFill>
          <a:blip r:embed="rId4">
            <a:alphaModFix/>
          </a:blip>
          <a:stretch>
            <a:fillRect/>
          </a:stretch>
        </p:blipFill>
        <p:spPr>
          <a:xfrm>
            <a:off x="805700" y="9407546"/>
            <a:ext cx="742950" cy="27025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pic>
        <p:nvPicPr>
          <p:cNvPr id="122" name="Google Shape;122;p36"/>
          <p:cNvPicPr preferRelativeResize="0"/>
          <p:nvPr/>
        </p:nvPicPr>
        <p:blipFill rotWithShape="1">
          <a:blip r:embed="rId2">
            <a:alphaModFix amt="55000"/>
          </a:blip>
          <a:srcRect b="29694" l="23394" r="8280" t="31876"/>
          <a:stretch/>
        </p:blipFill>
        <p:spPr>
          <a:xfrm>
            <a:off x="0" y="0"/>
            <a:ext cx="18287998" cy="1028699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 name="Shape 123"/>
        <p:cNvGrpSpPr/>
        <p:nvPr/>
      </p:nvGrpSpPr>
      <p:grpSpPr>
        <a:xfrm>
          <a:off x="0" y="0"/>
          <a:ext cx="0" cy="0"/>
          <a:chOff x="0" y="0"/>
          <a:chExt cx="0" cy="0"/>
        </a:xfrm>
      </p:grpSpPr>
      <p:sp>
        <p:nvSpPr>
          <p:cNvPr id="124" name="Google Shape;124;p37"/>
          <p:cNvSpPr txBox="1"/>
          <p:nvPr>
            <p:ph idx="1" type="body"/>
          </p:nvPr>
        </p:nvSpPr>
        <p:spPr>
          <a:xfrm>
            <a:off x="623400" y="8461150"/>
            <a:ext cx="11997600" cy="1210200"/>
          </a:xfrm>
          <a:prstGeom prst="rect">
            <a:avLst/>
          </a:prstGeom>
          <a:noFill/>
          <a:ln>
            <a:noFill/>
          </a:ln>
        </p:spPr>
        <p:txBody>
          <a:bodyPr anchorCtr="0" anchor="ctr" bIns="182850" lIns="182850" spcFirstLastPara="1" rIns="182850" wrap="square" tIns="182850">
            <a:noAutofit/>
          </a:bodyPr>
          <a:lstStyle>
            <a:lvl1pPr indent="-228600" lvl="0" marL="457200" rtl="0">
              <a:lnSpc>
                <a:spcPct val="100000"/>
              </a:lnSpc>
              <a:spcBef>
                <a:spcPts val="0"/>
              </a:spcBef>
              <a:spcAft>
                <a:spcPts val="0"/>
              </a:spcAft>
              <a:buSzPts val="2800"/>
              <a:buNone/>
              <a:defRPr sz="2800"/>
            </a:lvl1pPr>
          </a:lstStyle>
          <a:p/>
        </p:txBody>
      </p:sp>
      <p:sp>
        <p:nvSpPr>
          <p:cNvPr id="125" name="Google Shape;125;p37"/>
          <p:cNvSpPr txBox="1"/>
          <p:nvPr>
            <p:ph idx="12" type="sldNum"/>
          </p:nvPr>
        </p:nvSpPr>
        <p:spPr>
          <a:xfrm>
            <a:off x="16944916" y="9326434"/>
            <a:ext cx="1097400" cy="787200"/>
          </a:xfrm>
          <a:prstGeom prst="rect">
            <a:avLst/>
          </a:prstGeom>
          <a:noFill/>
          <a:ln>
            <a:noFill/>
          </a:ln>
        </p:spPr>
        <p:txBody>
          <a:bodyPr anchorCtr="0" anchor="ctr" bIns="91450" lIns="91450" spcFirstLastPara="1" rIns="91450" wrap="square" tIns="9145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sp>
        <p:nvSpPr>
          <p:cNvPr id="127" name="Google Shape;127;p38"/>
          <p:cNvSpPr txBox="1"/>
          <p:nvPr>
            <p:ph hasCustomPrompt="1" type="title"/>
          </p:nvPr>
        </p:nvSpPr>
        <p:spPr>
          <a:xfrm>
            <a:off x="623400" y="2212250"/>
            <a:ext cx="17041200" cy="3927000"/>
          </a:xfrm>
          <a:prstGeom prst="rect">
            <a:avLst/>
          </a:prstGeom>
          <a:noFill/>
          <a:ln>
            <a:noFill/>
          </a:ln>
        </p:spPr>
        <p:txBody>
          <a:bodyPr anchorCtr="0" anchor="b" bIns="182850" lIns="182850" spcFirstLastPara="1" rIns="182850" wrap="square" tIns="182850">
            <a:noAutofit/>
          </a:bodyPr>
          <a:lstStyle>
            <a:lvl1pPr lvl="0" rtl="0" algn="ctr">
              <a:spcBef>
                <a:spcPts val="0"/>
              </a:spcBef>
              <a:spcAft>
                <a:spcPts val="0"/>
              </a:spcAft>
              <a:buSzPts val="24000"/>
              <a:buChar char="●"/>
              <a:defRPr sz="24000"/>
            </a:lvl1pPr>
            <a:lvl2pPr lvl="1" rtl="0" algn="ctr">
              <a:spcBef>
                <a:spcPts val="0"/>
              </a:spcBef>
              <a:spcAft>
                <a:spcPts val="0"/>
              </a:spcAft>
              <a:buSzPts val="24000"/>
              <a:buChar char="○"/>
              <a:defRPr sz="24000"/>
            </a:lvl2pPr>
            <a:lvl3pPr lvl="2" rtl="0" algn="ctr">
              <a:spcBef>
                <a:spcPts val="0"/>
              </a:spcBef>
              <a:spcAft>
                <a:spcPts val="0"/>
              </a:spcAft>
              <a:buSzPts val="24000"/>
              <a:buChar char="■"/>
              <a:defRPr sz="24000"/>
            </a:lvl3pPr>
            <a:lvl4pPr lvl="3" rtl="0" algn="ctr">
              <a:spcBef>
                <a:spcPts val="0"/>
              </a:spcBef>
              <a:spcAft>
                <a:spcPts val="0"/>
              </a:spcAft>
              <a:buSzPts val="24000"/>
              <a:buChar char="●"/>
              <a:defRPr sz="24000"/>
            </a:lvl4pPr>
            <a:lvl5pPr lvl="4" rtl="0" algn="ctr">
              <a:spcBef>
                <a:spcPts val="0"/>
              </a:spcBef>
              <a:spcAft>
                <a:spcPts val="0"/>
              </a:spcAft>
              <a:buSzPts val="24000"/>
              <a:buChar char="○"/>
              <a:defRPr sz="24000"/>
            </a:lvl5pPr>
            <a:lvl6pPr lvl="5" rtl="0" algn="ctr">
              <a:spcBef>
                <a:spcPts val="0"/>
              </a:spcBef>
              <a:spcAft>
                <a:spcPts val="0"/>
              </a:spcAft>
              <a:buSzPts val="24000"/>
              <a:buChar char="■"/>
              <a:defRPr sz="24000"/>
            </a:lvl6pPr>
            <a:lvl7pPr lvl="6" rtl="0" algn="ctr">
              <a:spcBef>
                <a:spcPts val="0"/>
              </a:spcBef>
              <a:spcAft>
                <a:spcPts val="0"/>
              </a:spcAft>
              <a:buSzPts val="24000"/>
              <a:buChar char="●"/>
              <a:defRPr sz="24000"/>
            </a:lvl7pPr>
            <a:lvl8pPr lvl="7" rtl="0" algn="ctr">
              <a:spcBef>
                <a:spcPts val="0"/>
              </a:spcBef>
              <a:spcAft>
                <a:spcPts val="0"/>
              </a:spcAft>
              <a:buSzPts val="24000"/>
              <a:buChar char="○"/>
              <a:defRPr sz="24000"/>
            </a:lvl8pPr>
            <a:lvl9pPr lvl="8" rtl="0" algn="ctr">
              <a:spcBef>
                <a:spcPts val="0"/>
              </a:spcBef>
              <a:spcAft>
                <a:spcPts val="0"/>
              </a:spcAft>
              <a:buSzPts val="24000"/>
              <a:buChar char="■"/>
              <a:defRPr sz="24000"/>
            </a:lvl9pPr>
          </a:lstStyle>
          <a:p>
            <a:r>
              <a:t>xx%</a:t>
            </a:r>
          </a:p>
        </p:txBody>
      </p:sp>
      <p:sp>
        <p:nvSpPr>
          <p:cNvPr id="128" name="Google Shape;128;p38"/>
          <p:cNvSpPr txBox="1"/>
          <p:nvPr>
            <p:ph idx="1" type="body"/>
          </p:nvPr>
        </p:nvSpPr>
        <p:spPr>
          <a:xfrm>
            <a:off x="623400" y="6304450"/>
            <a:ext cx="17041200" cy="2601600"/>
          </a:xfrm>
          <a:prstGeom prst="rect">
            <a:avLst/>
          </a:prstGeom>
          <a:noFill/>
          <a:ln>
            <a:noFill/>
          </a:ln>
        </p:spPr>
        <p:txBody>
          <a:bodyPr anchorCtr="0" anchor="ctr" bIns="182850" lIns="182850" spcFirstLastPara="1" rIns="182850" wrap="square" tIns="182850">
            <a:noAutofit/>
          </a:bodyPr>
          <a:lstStyle>
            <a:lvl1pPr indent="-406400" lvl="0" marL="457200" rtl="0" algn="ctr">
              <a:spcBef>
                <a:spcPts val="0"/>
              </a:spcBef>
              <a:spcAft>
                <a:spcPts val="0"/>
              </a:spcAft>
              <a:buSzPts val="2800"/>
              <a:buChar char="●"/>
              <a:defRPr sz="2800"/>
            </a:lvl1pPr>
            <a:lvl2pPr indent="-406400" lvl="1" marL="914400" rtl="0" algn="ctr">
              <a:spcBef>
                <a:spcPts val="0"/>
              </a:spcBef>
              <a:spcAft>
                <a:spcPts val="0"/>
              </a:spcAft>
              <a:buSzPts val="2800"/>
              <a:buChar char="○"/>
              <a:defRPr sz="2800"/>
            </a:lvl2pPr>
            <a:lvl3pPr indent="-406400" lvl="2" marL="1371600" rtl="0" algn="ctr">
              <a:spcBef>
                <a:spcPts val="0"/>
              </a:spcBef>
              <a:spcAft>
                <a:spcPts val="0"/>
              </a:spcAft>
              <a:buSzPts val="2800"/>
              <a:buChar char="■"/>
              <a:defRPr sz="2800"/>
            </a:lvl3pPr>
            <a:lvl4pPr indent="-406400" lvl="3" marL="1828800" rtl="0" algn="ctr">
              <a:spcBef>
                <a:spcPts val="0"/>
              </a:spcBef>
              <a:spcAft>
                <a:spcPts val="0"/>
              </a:spcAft>
              <a:buSzPts val="2800"/>
              <a:buChar char="●"/>
              <a:defRPr sz="2800"/>
            </a:lvl4pPr>
            <a:lvl5pPr indent="-406400" lvl="4" marL="2286000" rtl="0" algn="ctr">
              <a:spcBef>
                <a:spcPts val="0"/>
              </a:spcBef>
              <a:spcAft>
                <a:spcPts val="0"/>
              </a:spcAft>
              <a:buSzPts val="2800"/>
              <a:buChar char="○"/>
              <a:defRPr sz="2800"/>
            </a:lvl5pPr>
            <a:lvl6pPr indent="-406400" lvl="5" marL="2743200" rtl="0" algn="ctr">
              <a:spcBef>
                <a:spcPts val="0"/>
              </a:spcBef>
              <a:spcAft>
                <a:spcPts val="0"/>
              </a:spcAft>
              <a:buSzPts val="2800"/>
              <a:buChar char="■"/>
              <a:defRPr sz="2800"/>
            </a:lvl6pPr>
            <a:lvl7pPr indent="-406400" lvl="6" marL="3200400" rtl="0" algn="ctr">
              <a:spcBef>
                <a:spcPts val="0"/>
              </a:spcBef>
              <a:spcAft>
                <a:spcPts val="0"/>
              </a:spcAft>
              <a:buSzPts val="2800"/>
              <a:buChar char="●"/>
              <a:defRPr sz="2800"/>
            </a:lvl7pPr>
            <a:lvl8pPr indent="-406400" lvl="7" marL="3657600" rtl="0" algn="ctr">
              <a:spcBef>
                <a:spcPts val="0"/>
              </a:spcBef>
              <a:spcAft>
                <a:spcPts val="0"/>
              </a:spcAft>
              <a:buSzPts val="2800"/>
              <a:buChar char="○"/>
              <a:defRPr sz="2800"/>
            </a:lvl8pPr>
            <a:lvl9pPr indent="-406400" lvl="8" marL="4114800" rtl="0" algn="ctr">
              <a:spcBef>
                <a:spcPts val="0"/>
              </a:spcBef>
              <a:spcAft>
                <a:spcPts val="0"/>
              </a:spcAft>
              <a:buSzPts val="2800"/>
              <a:buChar char="■"/>
              <a:defRPr sz="2800"/>
            </a:lvl9pPr>
          </a:lstStyle>
          <a:p/>
        </p:txBody>
      </p:sp>
      <p:sp>
        <p:nvSpPr>
          <p:cNvPr id="129" name="Google Shape;129;p38"/>
          <p:cNvSpPr txBox="1"/>
          <p:nvPr>
            <p:ph idx="12" type="sldNum"/>
          </p:nvPr>
        </p:nvSpPr>
        <p:spPr>
          <a:xfrm>
            <a:off x="16944916" y="9326434"/>
            <a:ext cx="1097400" cy="787200"/>
          </a:xfrm>
          <a:prstGeom prst="rect">
            <a:avLst/>
          </a:prstGeom>
          <a:noFill/>
          <a:ln>
            <a:noFill/>
          </a:ln>
        </p:spPr>
        <p:txBody>
          <a:bodyPr anchorCtr="0" anchor="ctr" bIns="91450" lIns="91450" spcFirstLastPara="1" rIns="91450" wrap="square" tIns="9145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39"/>
          <p:cNvSpPr txBox="1"/>
          <p:nvPr>
            <p:ph idx="12" type="sldNum"/>
          </p:nvPr>
        </p:nvSpPr>
        <p:spPr>
          <a:xfrm>
            <a:off x="16944916" y="9326434"/>
            <a:ext cx="1097400" cy="787200"/>
          </a:xfrm>
          <a:prstGeom prst="rect">
            <a:avLst/>
          </a:prstGeom>
          <a:noFill/>
          <a:ln>
            <a:noFill/>
          </a:ln>
        </p:spPr>
        <p:txBody>
          <a:bodyPr anchorCtr="0" anchor="ctr" bIns="91450" lIns="91450" spcFirstLastPara="1" rIns="91450" wrap="square" tIns="91450">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ink with logo 1">
  <p:cSld name="BIG_NUMBER_1">
    <p:spTree>
      <p:nvGrpSpPr>
        <p:cNvPr id="132" name="Shape 132"/>
        <p:cNvGrpSpPr/>
        <p:nvPr/>
      </p:nvGrpSpPr>
      <p:grpSpPr>
        <a:xfrm>
          <a:off x="0" y="0"/>
          <a:ext cx="0" cy="0"/>
          <a:chOff x="0" y="0"/>
          <a:chExt cx="0" cy="0"/>
        </a:xfrm>
      </p:grpSpPr>
      <p:sp>
        <p:nvSpPr>
          <p:cNvPr id="133" name="Google Shape;133;p4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pt-BR"/>
              <a:t>‹#›</a:t>
            </a:fld>
            <a:endParaRPr/>
          </a:p>
        </p:txBody>
      </p:sp>
      <p:sp>
        <p:nvSpPr>
          <p:cNvPr id="134" name="Google Shape;134;p40"/>
          <p:cNvSpPr/>
          <p:nvPr/>
        </p:nvSpPr>
        <p:spPr>
          <a:xfrm>
            <a:off x="-34500" y="-71150"/>
            <a:ext cx="18357000" cy="10450200"/>
          </a:xfrm>
          <a:prstGeom prst="rect">
            <a:avLst/>
          </a:prstGeom>
          <a:solidFill>
            <a:srgbClr val="F7196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35" name="Google Shape;135;p40"/>
          <p:cNvPicPr preferRelativeResize="0"/>
          <p:nvPr/>
        </p:nvPicPr>
        <p:blipFill>
          <a:blip r:embed="rId2">
            <a:alphaModFix/>
          </a:blip>
          <a:stretch>
            <a:fillRect/>
          </a:stretch>
        </p:blipFill>
        <p:spPr>
          <a:xfrm>
            <a:off x="0" y="295824"/>
            <a:ext cx="18288004" cy="133835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p:cSld name="Full Page Graphic_1_1">
    <p:bg>
      <p:bgPr>
        <a:noFill/>
      </p:bgPr>
    </p:bg>
    <p:spTree>
      <p:nvGrpSpPr>
        <p:cNvPr id="136" name="Shape 136"/>
        <p:cNvGrpSpPr/>
        <p:nvPr/>
      </p:nvGrpSpPr>
      <p:grpSpPr>
        <a:xfrm>
          <a:off x="0" y="0"/>
          <a:ext cx="0" cy="0"/>
          <a:chOff x="0" y="0"/>
          <a:chExt cx="0" cy="0"/>
        </a:xfrm>
      </p:grpSpPr>
      <p:pic>
        <p:nvPicPr>
          <p:cNvPr id="137" name="Google Shape;137;p41"/>
          <p:cNvPicPr preferRelativeResize="0"/>
          <p:nvPr/>
        </p:nvPicPr>
        <p:blipFill>
          <a:blip r:embed="rId2">
            <a:alphaModFix/>
          </a:blip>
          <a:stretch>
            <a:fillRect/>
          </a:stretch>
        </p:blipFill>
        <p:spPr>
          <a:xfrm>
            <a:off x="887400" y="9396663"/>
            <a:ext cx="1267198" cy="461215"/>
          </a:xfrm>
          <a:prstGeom prst="rect">
            <a:avLst/>
          </a:prstGeom>
          <a:noFill/>
          <a:ln>
            <a:noFill/>
          </a:ln>
        </p:spPr>
      </p:pic>
      <p:pic>
        <p:nvPicPr>
          <p:cNvPr id="138" name="Google Shape;138;p41"/>
          <p:cNvPicPr preferRelativeResize="0"/>
          <p:nvPr/>
        </p:nvPicPr>
        <p:blipFill>
          <a:blip r:embed="rId3">
            <a:alphaModFix/>
          </a:blip>
          <a:stretch>
            <a:fillRect/>
          </a:stretch>
        </p:blipFill>
        <p:spPr>
          <a:xfrm>
            <a:off x="14551468" y="9568021"/>
            <a:ext cx="2799675" cy="1217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1 1 2">
  <p:cSld name="TITLE_1_1_2">
    <p:bg>
      <p:bgPr>
        <a:solidFill>
          <a:srgbClr val="142032"/>
        </a:solidFill>
      </p:bgPr>
    </p:bg>
    <p:spTree>
      <p:nvGrpSpPr>
        <p:cNvPr id="15" name="Shape 15"/>
        <p:cNvGrpSpPr/>
        <p:nvPr/>
      </p:nvGrpSpPr>
      <p:grpSpPr>
        <a:xfrm>
          <a:off x="0" y="0"/>
          <a:ext cx="0" cy="0"/>
          <a:chOff x="0" y="0"/>
          <a:chExt cx="0" cy="0"/>
        </a:xfrm>
      </p:grpSpPr>
      <p:pic>
        <p:nvPicPr>
          <p:cNvPr id="16" name="Google Shape;16;p5"/>
          <p:cNvPicPr preferRelativeResize="0"/>
          <p:nvPr/>
        </p:nvPicPr>
        <p:blipFill>
          <a:blip r:embed="rId2">
            <a:alphaModFix/>
          </a:blip>
          <a:stretch>
            <a:fillRect/>
          </a:stretch>
        </p:blipFill>
        <p:spPr>
          <a:xfrm>
            <a:off x="6974225" y="908909"/>
            <a:ext cx="11255226" cy="8560482"/>
          </a:xfrm>
          <a:prstGeom prst="rect">
            <a:avLst/>
          </a:prstGeom>
          <a:noFill/>
          <a:ln>
            <a:noFill/>
          </a:ln>
        </p:spPr>
      </p:pic>
      <p:pic>
        <p:nvPicPr>
          <p:cNvPr id="17" name="Google Shape;17;p5"/>
          <p:cNvPicPr preferRelativeResize="0"/>
          <p:nvPr/>
        </p:nvPicPr>
        <p:blipFill>
          <a:blip r:embed="rId3">
            <a:alphaModFix/>
          </a:blip>
          <a:stretch>
            <a:fillRect/>
          </a:stretch>
        </p:blipFill>
        <p:spPr>
          <a:xfrm>
            <a:off x="14081751" y="9566800"/>
            <a:ext cx="3095483" cy="327996"/>
          </a:xfrm>
          <a:prstGeom prst="rect">
            <a:avLst/>
          </a:prstGeom>
          <a:noFill/>
          <a:ln>
            <a:noFill/>
          </a:ln>
        </p:spPr>
      </p:pic>
      <p:pic>
        <p:nvPicPr>
          <p:cNvPr id="18" name="Google Shape;18;p5"/>
          <p:cNvPicPr preferRelativeResize="0"/>
          <p:nvPr/>
        </p:nvPicPr>
        <p:blipFill>
          <a:blip r:embed="rId4">
            <a:alphaModFix/>
          </a:blip>
          <a:stretch>
            <a:fillRect/>
          </a:stretch>
        </p:blipFill>
        <p:spPr>
          <a:xfrm>
            <a:off x="1148570" y="9511486"/>
            <a:ext cx="1157488" cy="438627"/>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Text DARK">
  <p:cSld name="Full Page Text DARK_3">
    <p:bg>
      <p:bgPr>
        <a:solidFill>
          <a:srgbClr val="142032"/>
        </a:solidFill>
      </p:bgPr>
    </p:bg>
    <p:spTree>
      <p:nvGrpSpPr>
        <p:cNvPr id="139" name="Shape 139"/>
        <p:cNvGrpSpPr/>
        <p:nvPr/>
      </p:nvGrpSpPr>
      <p:grpSpPr>
        <a:xfrm>
          <a:off x="0" y="0"/>
          <a:ext cx="0" cy="0"/>
          <a:chOff x="0" y="0"/>
          <a:chExt cx="0" cy="0"/>
        </a:xfrm>
      </p:grpSpPr>
      <p:pic>
        <p:nvPicPr>
          <p:cNvPr id="140" name="Google Shape;140;p42"/>
          <p:cNvPicPr preferRelativeResize="0"/>
          <p:nvPr/>
        </p:nvPicPr>
        <p:blipFill>
          <a:blip r:embed="rId2">
            <a:alphaModFix/>
          </a:blip>
          <a:stretch>
            <a:fillRect/>
          </a:stretch>
        </p:blipFill>
        <p:spPr>
          <a:xfrm>
            <a:off x="14081751" y="9566800"/>
            <a:ext cx="3095503" cy="327996"/>
          </a:xfrm>
          <a:prstGeom prst="rect">
            <a:avLst/>
          </a:prstGeom>
          <a:noFill/>
          <a:ln>
            <a:noFill/>
          </a:ln>
        </p:spPr>
      </p:pic>
      <p:pic>
        <p:nvPicPr>
          <p:cNvPr id="141" name="Google Shape;141;p42"/>
          <p:cNvPicPr preferRelativeResize="0"/>
          <p:nvPr/>
        </p:nvPicPr>
        <p:blipFill>
          <a:blip r:embed="rId3">
            <a:alphaModFix/>
          </a:blip>
          <a:stretch>
            <a:fillRect/>
          </a:stretch>
        </p:blipFill>
        <p:spPr>
          <a:xfrm>
            <a:off x="1148570" y="9511486"/>
            <a:ext cx="1157499" cy="43863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p:cSld name="Full Page Graphic_1_2">
    <p:spTree>
      <p:nvGrpSpPr>
        <p:cNvPr id="142" name="Shape 142"/>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2">
  <p:cSld name="Full Page Graphic_1_3">
    <p:spTree>
      <p:nvGrpSpPr>
        <p:cNvPr id="143" name="Shape 14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itle">
  <p:cSld name="TITLE">
    <p:spTree>
      <p:nvGrpSpPr>
        <p:cNvPr id="145" name="Shape 145"/>
        <p:cNvGrpSpPr/>
        <p:nvPr/>
      </p:nvGrpSpPr>
      <p:grpSpPr>
        <a:xfrm>
          <a:off x="0" y="0"/>
          <a:ext cx="0" cy="0"/>
          <a:chOff x="0" y="0"/>
          <a:chExt cx="0" cy="0"/>
        </a:xfrm>
      </p:grpSpPr>
      <p:pic>
        <p:nvPicPr>
          <p:cNvPr id="146" name="Google Shape;146;p46"/>
          <p:cNvPicPr preferRelativeResize="0"/>
          <p:nvPr/>
        </p:nvPicPr>
        <p:blipFill>
          <a:blip r:embed="rId2">
            <a:alphaModFix/>
          </a:blip>
          <a:stretch>
            <a:fillRect/>
          </a:stretch>
        </p:blipFill>
        <p:spPr>
          <a:xfrm>
            <a:off x="14741700" y="9487304"/>
            <a:ext cx="2638425" cy="114300"/>
          </a:xfrm>
          <a:prstGeom prst="rect">
            <a:avLst/>
          </a:prstGeom>
          <a:noFill/>
          <a:ln>
            <a:noFill/>
          </a:ln>
        </p:spPr>
      </p:pic>
      <p:pic>
        <p:nvPicPr>
          <p:cNvPr id="147" name="Google Shape;147;p46"/>
          <p:cNvPicPr preferRelativeResize="0"/>
          <p:nvPr/>
        </p:nvPicPr>
        <p:blipFill>
          <a:blip r:embed="rId3">
            <a:alphaModFix/>
          </a:blip>
          <a:stretch>
            <a:fillRect/>
          </a:stretch>
        </p:blipFill>
        <p:spPr>
          <a:xfrm>
            <a:off x="805700" y="9411104"/>
            <a:ext cx="742950" cy="2667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1">
    <p:spTree>
      <p:nvGrpSpPr>
        <p:cNvPr id="148" name="Shape 148"/>
        <p:cNvGrpSpPr/>
        <p:nvPr/>
      </p:nvGrpSpPr>
      <p:grpSpPr>
        <a:xfrm>
          <a:off x="0" y="0"/>
          <a:ext cx="0" cy="0"/>
          <a:chOff x="0" y="0"/>
          <a:chExt cx="0" cy="0"/>
        </a:xfrm>
      </p:grpSpPr>
      <p:pic>
        <p:nvPicPr>
          <p:cNvPr id="149" name="Google Shape;149;p47"/>
          <p:cNvPicPr preferRelativeResize="0"/>
          <p:nvPr/>
        </p:nvPicPr>
        <p:blipFill>
          <a:blip r:embed="rId2">
            <a:alphaModFix/>
          </a:blip>
          <a:stretch>
            <a:fillRect/>
          </a:stretch>
        </p:blipFill>
        <p:spPr>
          <a:xfrm>
            <a:off x="805700" y="9411104"/>
            <a:ext cx="742950" cy="2667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secHead">
  <p:cSld name="SECTION_HEADER">
    <p:bg>
      <p:bgPr>
        <a:solidFill>
          <a:schemeClr val="dk2"/>
        </a:solidFill>
      </p:bgPr>
    </p:bg>
    <p:spTree>
      <p:nvGrpSpPr>
        <p:cNvPr id="150" name="Shape 150"/>
        <p:cNvGrpSpPr/>
        <p:nvPr/>
      </p:nvGrpSpPr>
      <p:grpSpPr>
        <a:xfrm>
          <a:off x="0" y="0"/>
          <a:ext cx="0" cy="0"/>
          <a:chOff x="0" y="0"/>
          <a:chExt cx="0" cy="0"/>
        </a:xfrm>
      </p:grpSpPr>
      <p:pic>
        <p:nvPicPr>
          <p:cNvPr id="151" name="Google Shape;151;p48"/>
          <p:cNvPicPr preferRelativeResize="0"/>
          <p:nvPr/>
        </p:nvPicPr>
        <p:blipFill>
          <a:blip r:embed="rId2">
            <a:alphaModFix/>
          </a:blip>
          <a:stretch>
            <a:fillRect/>
          </a:stretch>
        </p:blipFill>
        <p:spPr>
          <a:xfrm>
            <a:off x="805688" y="914396"/>
            <a:ext cx="2422798" cy="882414"/>
          </a:xfrm>
          <a:prstGeom prst="rect">
            <a:avLst/>
          </a:prstGeom>
          <a:noFill/>
          <a:ln>
            <a:noFill/>
          </a:ln>
        </p:spPr>
      </p:pic>
      <p:sp>
        <p:nvSpPr>
          <p:cNvPr id="152" name="Google Shape;152;p48"/>
          <p:cNvSpPr txBox="1"/>
          <p:nvPr/>
        </p:nvSpPr>
        <p:spPr>
          <a:xfrm>
            <a:off x="887600" y="5390525"/>
            <a:ext cx="9381000" cy="3639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7200">
                <a:solidFill>
                  <a:schemeClr val="lt1"/>
                </a:solidFill>
                <a:latin typeface="Helvetica Neue Light"/>
                <a:ea typeface="Helvetica Neue Light"/>
                <a:cs typeface="Helvetica Neue Light"/>
                <a:sym typeface="Helvetica Neue Light"/>
              </a:rPr>
              <a:t>Plataforma de </a:t>
            </a:r>
            <a:endParaRPr sz="7200">
              <a:solidFill>
                <a:schemeClr val="lt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7200">
                <a:solidFill>
                  <a:schemeClr val="lt1"/>
                </a:solidFill>
                <a:latin typeface="Helvetica Neue Light"/>
                <a:ea typeface="Helvetica Neue Light"/>
                <a:cs typeface="Helvetica Neue Light"/>
                <a:sym typeface="Helvetica Neue Light"/>
              </a:rPr>
              <a:t>comercio unificado </a:t>
            </a:r>
            <a:endParaRPr sz="7200">
              <a:solidFill>
                <a:schemeClr val="lt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7200">
                <a:solidFill>
                  <a:schemeClr val="lt1"/>
                </a:solidFill>
                <a:latin typeface="Helvetica Neue Light"/>
                <a:ea typeface="Helvetica Neue Light"/>
                <a:cs typeface="Helvetica Neue Light"/>
                <a:sym typeface="Helvetica Neue Light"/>
              </a:rPr>
              <a:t>para negocios unificados.</a:t>
            </a:r>
            <a:endParaRPr sz="8100">
              <a:solidFill>
                <a:schemeClr val="lt1"/>
              </a:solidFill>
              <a:latin typeface="Helvetica Neue Light"/>
              <a:ea typeface="Helvetica Neue Light"/>
              <a:cs typeface="Helvetica Neue Light"/>
              <a:sym typeface="Helvetica Neue Light"/>
            </a:endParaRPr>
          </a:p>
        </p:txBody>
      </p:sp>
      <p:pic>
        <p:nvPicPr>
          <p:cNvPr id="153" name="Google Shape;153;p48"/>
          <p:cNvPicPr preferRelativeResize="0"/>
          <p:nvPr/>
        </p:nvPicPr>
        <p:blipFill>
          <a:blip r:embed="rId3">
            <a:alphaModFix/>
          </a:blip>
          <a:stretch>
            <a:fillRect/>
          </a:stretch>
        </p:blipFill>
        <p:spPr>
          <a:xfrm>
            <a:off x="13258800" y="893650"/>
            <a:ext cx="1928544" cy="8824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type="tx">
  <p:cSld name="TITLE_AND_BODY">
    <p:spTree>
      <p:nvGrpSpPr>
        <p:cNvPr id="154" name="Shape 154"/>
        <p:cNvGrpSpPr/>
        <p:nvPr/>
      </p:nvGrpSpPr>
      <p:grpSpPr>
        <a:xfrm>
          <a:off x="0" y="0"/>
          <a:ext cx="0" cy="0"/>
          <a:chOff x="0" y="0"/>
          <a:chExt cx="0" cy="0"/>
        </a:xfrm>
      </p:grpSpPr>
      <p:pic>
        <p:nvPicPr>
          <p:cNvPr id="155" name="Google Shape;155;p49"/>
          <p:cNvPicPr preferRelativeResize="0"/>
          <p:nvPr/>
        </p:nvPicPr>
        <p:blipFill>
          <a:blip r:embed="rId2">
            <a:alphaModFix/>
          </a:blip>
          <a:stretch>
            <a:fillRect/>
          </a:stretch>
        </p:blipFill>
        <p:spPr>
          <a:xfrm>
            <a:off x="805700" y="9411104"/>
            <a:ext cx="742950" cy="266700"/>
          </a:xfrm>
          <a:prstGeom prst="rect">
            <a:avLst/>
          </a:prstGeom>
          <a:noFill/>
          <a:ln>
            <a:noFill/>
          </a:ln>
        </p:spPr>
      </p:pic>
      <p:pic>
        <p:nvPicPr>
          <p:cNvPr id="156" name="Google Shape;156;p49"/>
          <p:cNvPicPr preferRelativeResize="0"/>
          <p:nvPr/>
        </p:nvPicPr>
        <p:blipFill rotWithShape="1">
          <a:blip r:embed="rId3">
            <a:alphaModFix/>
          </a:blip>
          <a:srcRect b="3340" l="0" r="0" t="3340"/>
          <a:stretch/>
        </p:blipFill>
        <p:spPr>
          <a:xfrm>
            <a:off x="5011895" y="-1657994"/>
            <a:ext cx="20670809" cy="11275153"/>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sides - Light Gray " type="twoColTx">
  <p:cSld name="TITLE_AND_TWO_COLUMNS">
    <p:spTree>
      <p:nvGrpSpPr>
        <p:cNvPr id="157" name="Shape 157"/>
        <p:cNvGrpSpPr/>
        <p:nvPr/>
      </p:nvGrpSpPr>
      <p:grpSpPr>
        <a:xfrm>
          <a:off x="0" y="0"/>
          <a:ext cx="0" cy="0"/>
          <a:chOff x="0" y="0"/>
          <a:chExt cx="0" cy="0"/>
        </a:xfrm>
      </p:grpSpPr>
      <p:sp>
        <p:nvSpPr>
          <p:cNvPr id="158" name="Google Shape;158;p50"/>
          <p:cNvSpPr/>
          <p:nvPr/>
        </p:nvSpPr>
        <p:spPr>
          <a:xfrm>
            <a:off x="7054550" y="0"/>
            <a:ext cx="11233800" cy="103212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59" name="Google Shape;159;p50"/>
          <p:cNvPicPr preferRelativeResize="0"/>
          <p:nvPr/>
        </p:nvPicPr>
        <p:blipFill>
          <a:blip r:embed="rId2">
            <a:alphaModFix/>
          </a:blip>
          <a:stretch>
            <a:fillRect/>
          </a:stretch>
        </p:blipFill>
        <p:spPr>
          <a:xfrm>
            <a:off x="805700" y="9411104"/>
            <a:ext cx="742950" cy="2667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ama slide" type="titleOnly">
  <p:cSld name="TITLE_ONLY">
    <p:bg>
      <p:bgPr>
        <a:solidFill>
          <a:schemeClr val="dk1"/>
        </a:solidFill>
      </p:bgPr>
    </p:bg>
    <p:spTree>
      <p:nvGrpSpPr>
        <p:cNvPr id="160" name="Shape 160"/>
        <p:cNvGrpSpPr/>
        <p:nvPr/>
      </p:nvGrpSpPr>
      <p:grpSpPr>
        <a:xfrm>
          <a:off x="0" y="0"/>
          <a:ext cx="0" cy="0"/>
          <a:chOff x="0" y="0"/>
          <a:chExt cx="0" cy="0"/>
        </a:xfrm>
      </p:grpSpPr>
      <p:pic>
        <p:nvPicPr>
          <p:cNvPr id="161" name="Google Shape;161;p51"/>
          <p:cNvPicPr preferRelativeResize="0"/>
          <p:nvPr/>
        </p:nvPicPr>
        <p:blipFill>
          <a:blip r:embed="rId2">
            <a:alphaModFix/>
          </a:blip>
          <a:stretch>
            <a:fillRect/>
          </a:stretch>
        </p:blipFill>
        <p:spPr>
          <a:xfrm>
            <a:off x="14741700" y="9487288"/>
            <a:ext cx="2638425" cy="114300"/>
          </a:xfrm>
          <a:prstGeom prst="rect">
            <a:avLst/>
          </a:prstGeom>
          <a:noFill/>
          <a:ln>
            <a:noFill/>
          </a:ln>
        </p:spPr>
      </p:pic>
      <p:pic>
        <p:nvPicPr>
          <p:cNvPr id="162" name="Google Shape;162;p51"/>
          <p:cNvPicPr preferRelativeResize="0"/>
          <p:nvPr/>
        </p:nvPicPr>
        <p:blipFill>
          <a:blip r:embed="rId3">
            <a:alphaModFix/>
          </a:blip>
          <a:stretch>
            <a:fillRect/>
          </a:stretch>
        </p:blipFill>
        <p:spPr>
          <a:xfrm>
            <a:off x="805700" y="9407546"/>
            <a:ext cx="742950" cy="27025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63" name="Shape 163"/>
        <p:cNvGrpSpPr/>
        <p:nvPr/>
      </p:nvGrpSpPr>
      <p:grpSpPr>
        <a:xfrm>
          <a:off x="0" y="0"/>
          <a:ext cx="0" cy="0"/>
          <a:chOff x="0" y="0"/>
          <a:chExt cx="0" cy="0"/>
        </a:xfrm>
      </p:grpSpPr>
      <p:pic>
        <p:nvPicPr>
          <p:cNvPr id="164" name="Google Shape;164;p52"/>
          <p:cNvPicPr preferRelativeResize="0"/>
          <p:nvPr/>
        </p:nvPicPr>
        <p:blipFill rotWithShape="1">
          <a:blip r:embed="rId2">
            <a:alphaModFix amt="50000"/>
          </a:blip>
          <a:srcRect b="37553" l="-8728" r="35805" t="21246"/>
          <a:stretch/>
        </p:blipFill>
        <p:spPr>
          <a:xfrm>
            <a:off x="33500" y="-11150"/>
            <a:ext cx="18224953" cy="10298153"/>
          </a:xfrm>
          <a:prstGeom prst="rect">
            <a:avLst/>
          </a:prstGeom>
          <a:noFill/>
          <a:ln>
            <a:noFill/>
          </a:ln>
        </p:spPr>
      </p:pic>
      <p:sp>
        <p:nvSpPr>
          <p:cNvPr id="165" name="Google Shape;165;p52"/>
          <p:cNvSpPr/>
          <p:nvPr/>
        </p:nvSpPr>
        <p:spPr>
          <a:xfrm>
            <a:off x="-77850" y="-9575"/>
            <a:ext cx="2456400" cy="10298100"/>
          </a:xfrm>
          <a:prstGeom prst="rect">
            <a:avLst/>
          </a:prstGeom>
          <a:solidFill>
            <a:srgbClr val="1723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72337"/>
              </a:solidFill>
            </a:endParaRPr>
          </a:p>
        </p:txBody>
      </p:sp>
      <p:pic>
        <p:nvPicPr>
          <p:cNvPr id="166" name="Google Shape;166;p52"/>
          <p:cNvPicPr preferRelativeResize="0"/>
          <p:nvPr/>
        </p:nvPicPr>
        <p:blipFill>
          <a:blip r:embed="rId3">
            <a:alphaModFix/>
          </a:blip>
          <a:stretch>
            <a:fillRect/>
          </a:stretch>
        </p:blipFill>
        <p:spPr>
          <a:xfrm>
            <a:off x="14741700" y="9487288"/>
            <a:ext cx="2638425" cy="114300"/>
          </a:xfrm>
          <a:prstGeom prst="rect">
            <a:avLst/>
          </a:prstGeom>
          <a:noFill/>
          <a:ln>
            <a:noFill/>
          </a:ln>
        </p:spPr>
      </p:pic>
      <p:pic>
        <p:nvPicPr>
          <p:cNvPr id="167" name="Google Shape;167;p52"/>
          <p:cNvPicPr preferRelativeResize="0"/>
          <p:nvPr/>
        </p:nvPicPr>
        <p:blipFill>
          <a:blip r:embed="rId4">
            <a:alphaModFix/>
          </a:blip>
          <a:stretch>
            <a:fillRect/>
          </a:stretch>
        </p:blipFill>
        <p:spPr>
          <a:xfrm>
            <a:off x="805700" y="9407546"/>
            <a:ext cx="742950" cy="27025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1 1 1">
  <p:cSld name="TITLE_1_1_1">
    <p:bg>
      <p:bgPr>
        <a:solidFill>
          <a:srgbClr val="E8ECF2"/>
        </a:solidFill>
      </p:bgPr>
    </p:bg>
    <p:spTree>
      <p:nvGrpSpPr>
        <p:cNvPr id="19" name="Shape 19"/>
        <p:cNvGrpSpPr/>
        <p:nvPr/>
      </p:nvGrpSpPr>
      <p:grpSpPr>
        <a:xfrm>
          <a:off x="0" y="0"/>
          <a:ext cx="0" cy="0"/>
          <a:chOff x="0" y="0"/>
          <a:chExt cx="0" cy="0"/>
        </a:xfrm>
      </p:grpSpPr>
      <p:pic>
        <p:nvPicPr>
          <p:cNvPr id="20" name="Google Shape;20;p6"/>
          <p:cNvPicPr preferRelativeResize="0"/>
          <p:nvPr/>
        </p:nvPicPr>
        <p:blipFill>
          <a:blip r:embed="rId2">
            <a:alphaModFix/>
          </a:blip>
          <a:stretch>
            <a:fillRect/>
          </a:stretch>
        </p:blipFill>
        <p:spPr>
          <a:xfrm>
            <a:off x="14122475" y="9564179"/>
            <a:ext cx="3095483" cy="327996"/>
          </a:xfrm>
          <a:prstGeom prst="rect">
            <a:avLst/>
          </a:prstGeom>
          <a:noFill/>
          <a:ln>
            <a:noFill/>
          </a:ln>
        </p:spPr>
      </p:pic>
      <p:pic>
        <p:nvPicPr>
          <p:cNvPr id="21" name="Google Shape;21;p6"/>
          <p:cNvPicPr preferRelativeResize="0"/>
          <p:nvPr/>
        </p:nvPicPr>
        <p:blipFill>
          <a:blip r:embed="rId3">
            <a:alphaModFix/>
          </a:blip>
          <a:stretch>
            <a:fillRect/>
          </a:stretch>
        </p:blipFill>
        <p:spPr>
          <a:xfrm>
            <a:off x="3577101" y="2410625"/>
            <a:ext cx="3095483" cy="327996"/>
          </a:xfrm>
          <a:prstGeom prst="rect">
            <a:avLst/>
          </a:prstGeom>
          <a:noFill/>
          <a:ln>
            <a:noFill/>
          </a:ln>
        </p:spPr>
      </p:pic>
      <p:pic>
        <p:nvPicPr>
          <p:cNvPr id="22" name="Google Shape;22;p6"/>
          <p:cNvPicPr preferRelativeResize="0"/>
          <p:nvPr/>
        </p:nvPicPr>
        <p:blipFill>
          <a:blip r:embed="rId4">
            <a:alphaModFix/>
          </a:blip>
          <a:stretch>
            <a:fillRect/>
          </a:stretch>
        </p:blipFill>
        <p:spPr>
          <a:xfrm>
            <a:off x="1683745" y="2355311"/>
            <a:ext cx="1157488" cy="438627"/>
          </a:xfrm>
          <a:prstGeom prst="rect">
            <a:avLst/>
          </a:prstGeom>
          <a:noFill/>
          <a:ln>
            <a:noFill/>
          </a:ln>
        </p:spPr>
      </p:pic>
      <p:pic>
        <p:nvPicPr>
          <p:cNvPr id="23" name="Google Shape;23;p6"/>
          <p:cNvPicPr preferRelativeResize="0"/>
          <p:nvPr/>
        </p:nvPicPr>
        <p:blipFill>
          <a:blip r:embed="rId5">
            <a:alphaModFix/>
          </a:blip>
          <a:stretch>
            <a:fillRect/>
          </a:stretch>
        </p:blipFill>
        <p:spPr>
          <a:xfrm>
            <a:off x="1168462" y="9495372"/>
            <a:ext cx="1157488" cy="438627"/>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168" name="Shape 168"/>
        <p:cNvGrpSpPr/>
        <p:nvPr/>
      </p:nvGrpSpPr>
      <p:grpSpPr>
        <a:xfrm>
          <a:off x="0" y="0"/>
          <a:ext cx="0" cy="0"/>
          <a:chOff x="0" y="0"/>
          <a:chExt cx="0" cy="0"/>
        </a:xfrm>
      </p:grpSpPr>
      <p:pic>
        <p:nvPicPr>
          <p:cNvPr id="169" name="Google Shape;169;p53"/>
          <p:cNvPicPr preferRelativeResize="0"/>
          <p:nvPr/>
        </p:nvPicPr>
        <p:blipFill rotWithShape="1">
          <a:blip r:embed="rId2">
            <a:alphaModFix amt="69000"/>
          </a:blip>
          <a:srcRect b="40884" l="-20171" r="49813" t="19536"/>
          <a:stretch/>
        </p:blipFill>
        <p:spPr>
          <a:xfrm>
            <a:off x="0" y="0"/>
            <a:ext cx="18287998" cy="10287002"/>
          </a:xfrm>
          <a:prstGeom prst="rect">
            <a:avLst/>
          </a:prstGeom>
          <a:noFill/>
          <a:ln>
            <a:noFill/>
          </a:ln>
        </p:spPr>
      </p:pic>
      <p:pic>
        <p:nvPicPr>
          <p:cNvPr id="170" name="Google Shape;170;p53"/>
          <p:cNvPicPr preferRelativeResize="0"/>
          <p:nvPr/>
        </p:nvPicPr>
        <p:blipFill>
          <a:blip r:embed="rId3">
            <a:alphaModFix/>
          </a:blip>
          <a:stretch>
            <a:fillRect/>
          </a:stretch>
        </p:blipFill>
        <p:spPr>
          <a:xfrm>
            <a:off x="14741700" y="9487288"/>
            <a:ext cx="2638425" cy="114300"/>
          </a:xfrm>
          <a:prstGeom prst="rect">
            <a:avLst/>
          </a:prstGeom>
          <a:noFill/>
          <a:ln>
            <a:noFill/>
          </a:ln>
        </p:spPr>
      </p:pic>
      <p:pic>
        <p:nvPicPr>
          <p:cNvPr id="171" name="Google Shape;171;p53"/>
          <p:cNvPicPr preferRelativeResize="0"/>
          <p:nvPr/>
        </p:nvPicPr>
        <p:blipFill>
          <a:blip r:embed="rId4">
            <a:alphaModFix/>
          </a:blip>
          <a:stretch>
            <a:fillRect/>
          </a:stretch>
        </p:blipFill>
        <p:spPr>
          <a:xfrm>
            <a:off x="805700" y="9407546"/>
            <a:ext cx="742950" cy="27025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2" name="Shape 172"/>
        <p:cNvGrpSpPr/>
        <p:nvPr/>
      </p:nvGrpSpPr>
      <p:grpSpPr>
        <a:xfrm>
          <a:off x="0" y="0"/>
          <a:ext cx="0" cy="0"/>
          <a:chOff x="0" y="0"/>
          <a:chExt cx="0" cy="0"/>
        </a:xfrm>
      </p:grpSpPr>
      <p:pic>
        <p:nvPicPr>
          <p:cNvPr id="173" name="Google Shape;173;p54"/>
          <p:cNvPicPr preferRelativeResize="0"/>
          <p:nvPr/>
        </p:nvPicPr>
        <p:blipFill rotWithShape="1">
          <a:blip r:embed="rId2">
            <a:alphaModFix amt="55000"/>
          </a:blip>
          <a:srcRect b="29694" l="23394" r="8280" t="31876"/>
          <a:stretch/>
        </p:blipFill>
        <p:spPr>
          <a:xfrm>
            <a:off x="0" y="0"/>
            <a:ext cx="18287998" cy="102870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4" name="Shape 174"/>
        <p:cNvGrpSpPr/>
        <p:nvPr/>
      </p:nvGrpSpPr>
      <p:grpSpPr>
        <a:xfrm>
          <a:off x="0" y="0"/>
          <a:ext cx="0" cy="0"/>
          <a:chOff x="0" y="0"/>
          <a:chExt cx="0" cy="0"/>
        </a:xfrm>
      </p:grpSpPr>
      <p:sp>
        <p:nvSpPr>
          <p:cNvPr id="175" name="Google Shape;175;p55"/>
          <p:cNvSpPr txBox="1"/>
          <p:nvPr>
            <p:ph idx="1" type="body"/>
          </p:nvPr>
        </p:nvSpPr>
        <p:spPr>
          <a:xfrm>
            <a:off x="623400" y="8461150"/>
            <a:ext cx="11997600" cy="1210200"/>
          </a:xfrm>
          <a:prstGeom prst="rect">
            <a:avLst/>
          </a:prstGeom>
          <a:noFill/>
          <a:ln>
            <a:noFill/>
          </a:ln>
        </p:spPr>
        <p:txBody>
          <a:bodyPr anchorCtr="0" anchor="ctr" bIns="182850" lIns="182850" spcFirstLastPara="1" rIns="182850" wrap="square" tIns="182850">
            <a:noAutofit/>
          </a:bodyPr>
          <a:lstStyle>
            <a:lvl1pPr indent="-228600" lvl="0" marL="457200" rtl="0">
              <a:lnSpc>
                <a:spcPct val="100000"/>
              </a:lnSpc>
              <a:spcBef>
                <a:spcPts val="0"/>
              </a:spcBef>
              <a:spcAft>
                <a:spcPts val="0"/>
              </a:spcAft>
              <a:buSzPts val="2800"/>
              <a:buNone/>
              <a:defRPr sz="2800"/>
            </a:lvl1pPr>
          </a:lstStyle>
          <a:p/>
        </p:txBody>
      </p:sp>
      <p:sp>
        <p:nvSpPr>
          <p:cNvPr id="176" name="Google Shape;176;p55"/>
          <p:cNvSpPr txBox="1"/>
          <p:nvPr>
            <p:ph idx="12" type="sldNum"/>
          </p:nvPr>
        </p:nvSpPr>
        <p:spPr>
          <a:xfrm>
            <a:off x="16944916" y="9326434"/>
            <a:ext cx="1097400" cy="7872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7" name="Shape 177"/>
        <p:cNvGrpSpPr/>
        <p:nvPr/>
      </p:nvGrpSpPr>
      <p:grpSpPr>
        <a:xfrm>
          <a:off x="0" y="0"/>
          <a:ext cx="0" cy="0"/>
          <a:chOff x="0" y="0"/>
          <a:chExt cx="0" cy="0"/>
        </a:xfrm>
      </p:grpSpPr>
      <p:sp>
        <p:nvSpPr>
          <p:cNvPr id="178" name="Google Shape;178;p56"/>
          <p:cNvSpPr txBox="1"/>
          <p:nvPr>
            <p:ph hasCustomPrompt="1" type="title"/>
          </p:nvPr>
        </p:nvSpPr>
        <p:spPr>
          <a:xfrm>
            <a:off x="623400" y="2212250"/>
            <a:ext cx="17041200" cy="3927000"/>
          </a:xfrm>
          <a:prstGeom prst="rect">
            <a:avLst/>
          </a:prstGeom>
          <a:noFill/>
          <a:ln>
            <a:noFill/>
          </a:ln>
        </p:spPr>
        <p:txBody>
          <a:bodyPr anchorCtr="0" anchor="b" bIns="182850" lIns="182850" spcFirstLastPara="1" rIns="182850" wrap="square" tIns="182850">
            <a:noAutofit/>
          </a:bodyPr>
          <a:lstStyle>
            <a:lvl1pPr lvl="0" rtl="0" algn="ctr">
              <a:spcBef>
                <a:spcPts val="0"/>
              </a:spcBef>
              <a:spcAft>
                <a:spcPts val="0"/>
              </a:spcAft>
              <a:buSzPts val="24000"/>
              <a:buChar char="●"/>
              <a:defRPr sz="24000"/>
            </a:lvl1pPr>
            <a:lvl2pPr lvl="1" rtl="0" algn="ctr">
              <a:spcBef>
                <a:spcPts val="0"/>
              </a:spcBef>
              <a:spcAft>
                <a:spcPts val="0"/>
              </a:spcAft>
              <a:buSzPts val="24000"/>
              <a:buChar char="○"/>
              <a:defRPr sz="24000"/>
            </a:lvl2pPr>
            <a:lvl3pPr lvl="2" rtl="0" algn="ctr">
              <a:spcBef>
                <a:spcPts val="0"/>
              </a:spcBef>
              <a:spcAft>
                <a:spcPts val="0"/>
              </a:spcAft>
              <a:buSzPts val="24000"/>
              <a:buChar char="■"/>
              <a:defRPr sz="24000"/>
            </a:lvl3pPr>
            <a:lvl4pPr lvl="3" rtl="0" algn="ctr">
              <a:spcBef>
                <a:spcPts val="0"/>
              </a:spcBef>
              <a:spcAft>
                <a:spcPts val="0"/>
              </a:spcAft>
              <a:buSzPts val="24000"/>
              <a:buChar char="●"/>
              <a:defRPr sz="24000"/>
            </a:lvl4pPr>
            <a:lvl5pPr lvl="4" rtl="0" algn="ctr">
              <a:spcBef>
                <a:spcPts val="0"/>
              </a:spcBef>
              <a:spcAft>
                <a:spcPts val="0"/>
              </a:spcAft>
              <a:buSzPts val="24000"/>
              <a:buChar char="○"/>
              <a:defRPr sz="24000"/>
            </a:lvl5pPr>
            <a:lvl6pPr lvl="5" rtl="0" algn="ctr">
              <a:spcBef>
                <a:spcPts val="0"/>
              </a:spcBef>
              <a:spcAft>
                <a:spcPts val="0"/>
              </a:spcAft>
              <a:buSzPts val="24000"/>
              <a:buChar char="■"/>
              <a:defRPr sz="24000"/>
            </a:lvl6pPr>
            <a:lvl7pPr lvl="6" rtl="0" algn="ctr">
              <a:spcBef>
                <a:spcPts val="0"/>
              </a:spcBef>
              <a:spcAft>
                <a:spcPts val="0"/>
              </a:spcAft>
              <a:buSzPts val="24000"/>
              <a:buChar char="●"/>
              <a:defRPr sz="24000"/>
            </a:lvl7pPr>
            <a:lvl8pPr lvl="7" rtl="0" algn="ctr">
              <a:spcBef>
                <a:spcPts val="0"/>
              </a:spcBef>
              <a:spcAft>
                <a:spcPts val="0"/>
              </a:spcAft>
              <a:buSzPts val="24000"/>
              <a:buChar char="○"/>
              <a:defRPr sz="24000"/>
            </a:lvl8pPr>
            <a:lvl9pPr lvl="8" rtl="0" algn="ctr">
              <a:spcBef>
                <a:spcPts val="0"/>
              </a:spcBef>
              <a:spcAft>
                <a:spcPts val="0"/>
              </a:spcAft>
              <a:buSzPts val="24000"/>
              <a:buChar char="■"/>
              <a:defRPr sz="24000"/>
            </a:lvl9pPr>
          </a:lstStyle>
          <a:p>
            <a:r>
              <a:t>xx%</a:t>
            </a:r>
          </a:p>
        </p:txBody>
      </p:sp>
      <p:sp>
        <p:nvSpPr>
          <p:cNvPr id="179" name="Google Shape;179;p56"/>
          <p:cNvSpPr txBox="1"/>
          <p:nvPr>
            <p:ph idx="1" type="body"/>
          </p:nvPr>
        </p:nvSpPr>
        <p:spPr>
          <a:xfrm>
            <a:off x="623400" y="6304450"/>
            <a:ext cx="17041200" cy="2601600"/>
          </a:xfrm>
          <a:prstGeom prst="rect">
            <a:avLst/>
          </a:prstGeom>
          <a:noFill/>
          <a:ln>
            <a:noFill/>
          </a:ln>
        </p:spPr>
        <p:txBody>
          <a:bodyPr anchorCtr="0" anchor="ctr" bIns="182850" lIns="182850" spcFirstLastPara="1" rIns="182850" wrap="square" tIns="182850">
            <a:noAutofit/>
          </a:bodyPr>
          <a:lstStyle>
            <a:lvl1pPr indent="-406400" lvl="0" marL="457200" rtl="0" algn="ctr">
              <a:spcBef>
                <a:spcPts val="0"/>
              </a:spcBef>
              <a:spcAft>
                <a:spcPts val="0"/>
              </a:spcAft>
              <a:buSzPts val="2800"/>
              <a:buChar char="●"/>
              <a:defRPr sz="2800"/>
            </a:lvl1pPr>
            <a:lvl2pPr indent="-406400" lvl="1" marL="914400" rtl="0" algn="ctr">
              <a:spcBef>
                <a:spcPts val="0"/>
              </a:spcBef>
              <a:spcAft>
                <a:spcPts val="0"/>
              </a:spcAft>
              <a:buSzPts val="2800"/>
              <a:buChar char="○"/>
              <a:defRPr sz="2800"/>
            </a:lvl2pPr>
            <a:lvl3pPr indent="-406400" lvl="2" marL="1371600" rtl="0" algn="ctr">
              <a:spcBef>
                <a:spcPts val="0"/>
              </a:spcBef>
              <a:spcAft>
                <a:spcPts val="0"/>
              </a:spcAft>
              <a:buSzPts val="2800"/>
              <a:buChar char="■"/>
              <a:defRPr sz="2800"/>
            </a:lvl3pPr>
            <a:lvl4pPr indent="-406400" lvl="3" marL="1828800" rtl="0" algn="ctr">
              <a:spcBef>
                <a:spcPts val="0"/>
              </a:spcBef>
              <a:spcAft>
                <a:spcPts val="0"/>
              </a:spcAft>
              <a:buSzPts val="2800"/>
              <a:buChar char="●"/>
              <a:defRPr sz="2800"/>
            </a:lvl4pPr>
            <a:lvl5pPr indent="-406400" lvl="4" marL="2286000" rtl="0" algn="ctr">
              <a:spcBef>
                <a:spcPts val="0"/>
              </a:spcBef>
              <a:spcAft>
                <a:spcPts val="0"/>
              </a:spcAft>
              <a:buSzPts val="2800"/>
              <a:buChar char="○"/>
              <a:defRPr sz="2800"/>
            </a:lvl5pPr>
            <a:lvl6pPr indent="-406400" lvl="5" marL="2743200" rtl="0" algn="ctr">
              <a:spcBef>
                <a:spcPts val="0"/>
              </a:spcBef>
              <a:spcAft>
                <a:spcPts val="0"/>
              </a:spcAft>
              <a:buSzPts val="2800"/>
              <a:buChar char="■"/>
              <a:defRPr sz="2800"/>
            </a:lvl6pPr>
            <a:lvl7pPr indent="-406400" lvl="6" marL="3200400" rtl="0" algn="ctr">
              <a:spcBef>
                <a:spcPts val="0"/>
              </a:spcBef>
              <a:spcAft>
                <a:spcPts val="0"/>
              </a:spcAft>
              <a:buSzPts val="2800"/>
              <a:buChar char="●"/>
              <a:defRPr sz="2800"/>
            </a:lvl7pPr>
            <a:lvl8pPr indent="-406400" lvl="7" marL="3657600" rtl="0" algn="ctr">
              <a:spcBef>
                <a:spcPts val="0"/>
              </a:spcBef>
              <a:spcAft>
                <a:spcPts val="0"/>
              </a:spcAft>
              <a:buSzPts val="2800"/>
              <a:buChar char="○"/>
              <a:defRPr sz="2800"/>
            </a:lvl8pPr>
            <a:lvl9pPr indent="-406400" lvl="8" marL="4114800" rtl="0" algn="ctr">
              <a:spcBef>
                <a:spcPts val="0"/>
              </a:spcBef>
              <a:spcAft>
                <a:spcPts val="0"/>
              </a:spcAft>
              <a:buSzPts val="2800"/>
              <a:buChar char="■"/>
              <a:defRPr sz="2800"/>
            </a:lvl9pPr>
          </a:lstStyle>
          <a:p/>
        </p:txBody>
      </p:sp>
      <p:sp>
        <p:nvSpPr>
          <p:cNvPr id="180" name="Google Shape;180;p56"/>
          <p:cNvSpPr txBox="1"/>
          <p:nvPr>
            <p:ph idx="12" type="sldNum"/>
          </p:nvPr>
        </p:nvSpPr>
        <p:spPr>
          <a:xfrm>
            <a:off x="16944916" y="9326434"/>
            <a:ext cx="1097400" cy="7872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1" name="Shape 181"/>
        <p:cNvGrpSpPr/>
        <p:nvPr/>
      </p:nvGrpSpPr>
      <p:grpSpPr>
        <a:xfrm>
          <a:off x="0" y="0"/>
          <a:ext cx="0" cy="0"/>
          <a:chOff x="0" y="0"/>
          <a:chExt cx="0" cy="0"/>
        </a:xfrm>
      </p:grpSpPr>
      <p:sp>
        <p:nvSpPr>
          <p:cNvPr id="182" name="Google Shape;182;p57"/>
          <p:cNvSpPr txBox="1"/>
          <p:nvPr>
            <p:ph idx="12" type="sldNum"/>
          </p:nvPr>
        </p:nvSpPr>
        <p:spPr>
          <a:xfrm>
            <a:off x="16944916" y="9326434"/>
            <a:ext cx="1097400" cy="7872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ink with logo 1">
  <p:cSld name="BIG_NUMBER_1">
    <p:spTree>
      <p:nvGrpSpPr>
        <p:cNvPr id="183" name="Shape 183"/>
        <p:cNvGrpSpPr/>
        <p:nvPr/>
      </p:nvGrpSpPr>
      <p:grpSpPr>
        <a:xfrm>
          <a:off x="0" y="0"/>
          <a:ext cx="0" cy="0"/>
          <a:chOff x="0" y="0"/>
          <a:chExt cx="0" cy="0"/>
        </a:xfrm>
      </p:grpSpPr>
      <p:sp>
        <p:nvSpPr>
          <p:cNvPr id="184" name="Google Shape;184;p58"/>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Autofit/>
          </a:bodyPr>
          <a:lstStyle>
            <a:lvl1pPr lvl="0" rtl="0">
              <a:buNone/>
              <a:defRPr sz="2800"/>
            </a:lvl1pPr>
            <a:lvl2pPr lvl="1" rtl="0">
              <a:buNone/>
              <a:defRPr sz="2800"/>
            </a:lvl2pPr>
            <a:lvl3pPr lvl="2" rtl="0">
              <a:buNone/>
              <a:defRPr sz="2800"/>
            </a:lvl3pPr>
            <a:lvl4pPr lvl="3" rtl="0">
              <a:buNone/>
              <a:defRPr sz="2800"/>
            </a:lvl4pPr>
            <a:lvl5pPr lvl="4" rtl="0">
              <a:buNone/>
              <a:defRPr sz="2800"/>
            </a:lvl5pPr>
            <a:lvl6pPr lvl="5" rtl="0">
              <a:buNone/>
              <a:defRPr sz="2800"/>
            </a:lvl6pPr>
            <a:lvl7pPr lvl="6" rtl="0">
              <a:buNone/>
              <a:defRPr sz="2800"/>
            </a:lvl7pPr>
            <a:lvl8pPr lvl="7" rtl="0">
              <a:buNone/>
              <a:defRPr sz="2800"/>
            </a:lvl8pPr>
            <a:lvl9pPr lvl="8" rtl="0">
              <a:buNone/>
              <a:defRPr sz="2800"/>
            </a:lvl9pPr>
          </a:lstStyle>
          <a:p>
            <a:pPr indent="0" lvl="0" marL="0" rtl="0" algn="l">
              <a:spcBef>
                <a:spcPts val="0"/>
              </a:spcBef>
              <a:spcAft>
                <a:spcPts val="0"/>
              </a:spcAft>
              <a:buNone/>
            </a:pPr>
            <a:fld id="{00000000-1234-1234-1234-123412341234}" type="slidenum">
              <a:rPr lang="pt-BR"/>
              <a:t>‹#›</a:t>
            </a:fld>
            <a:endParaRPr/>
          </a:p>
        </p:txBody>
      </p:sp>
      <p:sp>
        <p:nvSpPr>
          <p:cNvPr id="185" name="Google Shape;185;p58"/>
          <p:cNvSpPr/>
          <p:nvPr/>
        </p:nvSpPr>
        <p:spPr>
          <a:xfrm>
            <a:off x="-34500" y="-71150"/>
            <a:ext cx="18357000" cy="10450200"/>
          </a:xfrm>
          <a:prstGeom prst="rect">
            <a:avLst/>
          </a:prstGeom>
          <a:solidFill>
            <a:srgbClr val="F7196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186" name="Google Shape;186;p58"/>
          <p:cNvPicPr preferRelativeResize="0"/>
          <p:nvPr/>
        </p:nvPicPr>
        <p:blipFill>
          <a:blip r:embed="rId2">
            <a:alphaModFix/>
          </a:blip>
          <a:stretch>
            <a:fillRect/>
          </a:stretch>
        </p:blipFill>
        <p:spPr>
          <a:xfrm>
            <a:off x="0" y="295824"/>
            <a:ext cx="18288004" cy="133835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p:cSld name="Full Page Graphic_1_1">
    <p:bg>
      <p:bgPr>
        <a:noFill/>
      </p:bgPr>
    </p:bg>
    <p:spTree>
      <p:nvGrpSpPr>
        <p:cNvPr id="187" name="Shape 187"/>
        <p:cNvGrpSpPr/>
        <p:nvPr/>
      </p:nvGrpSpPr>
      <p:grpSpPr>
        <a:xfrm>
          <a:off x="0" y="0"/>
          <a:ext cx="0" cy="0"/>
          <a:chOff x="0" y="0"/>
          <a:chExt cx="0" cy="0"/>
        </a:xfrm>
      </p:grpSpPr>
      <p:pic>
        <p:nvPicPr>
          <p:cNvPr id="188" name="Google Shape;188;p59"/>
          <p:cNvPicPr preferRelativeResize="0"/>
          <p:nvPr/>
        </p:nvPicPr>
        <p:blipFill>
          <a:blip r:embed="rId2">
            <a:alphaModFix/>
          </a:blip>
          <a:stretch>
            <a:fillRect/>
          </a:stretch>
        </p:blipFill>
        <p:spPr>
          <a:xfrm>
            <a:off x="887400" y="9396663"/>
            <a:ext cx="1267198" cy="461215"/>
          </a:xfrm>
          <a:prstGeom prst="rect">
            <a:avLst/>
          </a:prstGeom>
          <a:noFill/>
          <a:ln>
            <a:noFill/>
          </a:ln>
        </p:spPr>
      </p:pic>
      <p:pic>
        <p:nvPicPr>
          <p:cNvPr id="189" name="Google Shape;189;p59"/>
          <p:cNvPicPr preferRelativeResize="0"/>
          <p:nvPr/>
        </p:nvPicPr>
        <p:blipFill>
          <a:blip r:embed="rId3">
            <a:alphaModFix/>
          </a:blip>
          <a:stretch>
            <a:fillRect/>
          </a:stretch>
        </p:blipFill>
        <p:spPr>
          <a:xfrm>
            <a:off x="14551468" y="9568021"/>
            <a:ext cx="2799675" cy="1217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2 1">
  <p:cSld name="Full Page Graphic_1_1_7">
    <p:bg>
      <p:bgPr>
        <a:noFill/>
      </p:bgPr>
    </p:bg>
    <p:spTree>
      <p:nvGrpSpPr>
        <p:cNvPr id="190" name="Shape 190"/>
        <p:cNvGrpSpPr/>
        <p:nvPr/>
      </p:nvGrpSpPr>
      <p:grpSpPr>
        <a:xfrm>
          <a:off x="0" y="0"/>
          <a:ext cx="0" cy="0"/>
          <a:chOff x="0" y="0"/>
          <a:chExt cx="0" cy="0"/>
        </a:xfrm>
      </p:grpSpPr>
      <p:pic>
        <p:nvPicPr>
          <p:cNvPr id="191" name="Google Shape;191;p60"/>
          <p:cNvPicPr preferRelativeResize="0"/>
          <p:nvPr/>
        </p:nvPicPr>
        <p:blipFill>
          <a:blip r:embed="rId2">
            <a:alphaModFix/>
          </a:blip>
          <a:stretch>
            <a:fillRect/>
          </a:stretch>
        </p:blipFill>
        <p:spPr>
          <a:xfrm>
            <a:off x="14122475" y="9564179"/>
            <a:ext cx="3095503" cy="327996"/>
          </a:xfrm>
          <a:prstGeom prst="rect">
            <a:avLst/>
          </a:prstGeom>
          <a:noFill/>
          <a:ln>
            <a:noFill/>
          </a:ln>
        </p:spPr>
      </p:pic>
      <p:pic>
        <p:nvPicPr>
          <p:cNvPr id="192" name="Google Shape;192;p60"/>
          <p:cNvPicPr preferRelativeResize="0"/>
          <p:nvPr/>
        </p:nvPicPr>
        <p:blipFill>
          <a:blip r:embed="rId3">
            <a:alphaModFix/>
          </a:blip>
          <a:stretch>
            <a:fillRect/>
          </a:stretch>
        </p:blipFill>
        <p:spPr>
          <a:xfrm>
            <a:off x="1168462" y="9495372"/>
            <a:ext cx="1157478" cy="43862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Text DARK">
  <p:cSld name="Full Page Text DARK_3">
    <p:bg>
      <p:bgPr>
        <a:solidFill>
          <a:srgbClr val="142032"/>
        </a:solidFill>
      </p:bgPr>
    </p:bg>
    <p:spTree>
      <p:nvGrpSpPr>
        <p:cNvPr id="193" name="Shape 193"/>
        <p:cNvGrpSpPr/>
        <p:nvPr/>
      </p:nvGrpSpPr>
      <p:grpSpPr>
        <a:xfrm>
          <a:off x="0" y="0"/>
          <a:ext cx="0" cy="0"/>
          <a:chOff x="0" y="0"/>
          <a:chExt cx="0" cy="0"/>
        </a:xfrm>
      </p:grpSpPr>
      <p:pic>
        <p:nvPicPr>
          <p:cNvPr id="194" name="Google Shape;194;p61"/>
          <p:cNvPicPr preferRelativeResize="0"/>
          <p:nvPr/>
        </p:nvPicPr>
        <p:blipFill>
          <a:blip r:embed="rId2">
            <a:alphaModFix/>
          </a:blip>
          <a:stretch>
            <a:fillRect/>
          </a:stretch>
        </p:blipFill>
        <p:spPr>
          <a:xfrm>
            <a:off x="14081751" y="9566800"/>
            <a:ext cx="3095483" cy="327996"/>
          </a:xfrm>
          <a:prstGeom prst="rect">
            <a:avLst/>
          </a:prstGeom>
          <a:noFill/>
          <a:ln>
            <a:noFill/>
          </a:ln>
        </p:spPr>
      </p:pic>
      <p:pic>
        <p:nvPicPr>
          <p:cNvPr id="195" name="Google Shape;195;p61"/>
          <p:cNvPicPr preferRelativeResize="0"/>
          <p:nvPr/>
        </p:nvPicPr>
        <p:blipFill>
          <a:blip r:embed="rId3">
            <a:alphaModFix/>
          </a:blip>
          <a:stretch>
            <a:fillRect/>
          </a:stretch>
        </p:blipFill>
        <p:spPr>
          <a:xfrm>
            <a:off x="1148570" y="9511486"/>
            <a:ext cx="1157488" cy="43862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Text DARK 1">
  <p:cSld name="Full Page Text DARK_1">
    <p:bg>
      <p:bgPr>
        <a:solidFill>
          <a:srgbClr val="F71963"/>
        </a:solidFill>
      </p:bgPr>
    </p:bg>
    <p:spTree>
      <p:nvGrpSpPr>
        <p:cNvPr id="196" name="Shape 196"/>
        <p:cNvGrpSpPr/>
        <p:nvPr/>
      </p:nvGrpSpPr>
      <p:grpSpPr>
        <a:xfrm>
          <a:off x="0" y="0"/>
          <a:ext cx="0" cy="0"/>
          <a:chOff x="0" y="0"/>
          <a:chExt cx="0" cy="0"/>
        </a:xfrm>
      </p:grpSpPr>
      <p:pic>
        <p:nvPicPr>
          <p:cNvPr id="197" name="Google Shape;197;p62"/>
          <p:cNvPicPr preferRelativeResize="0"/>
          <p:nvPr/>
        </p:nvPicPr>
        <p:blipFill rotWithShape="1">
          <a:blip r:embed="rId2">
            <a:alphaModFix amt="69000"/>
          </a:blip>
          <a:srcRect b="40884" l="-20171" r="49813" t="19536"/>
          <a:stretch/>
        </p:blipFill>
        <p:spPr>
          <a:xfrm>
            <a:off x="0" y="0"/>
            <a:ext cx="18287998" cy="10287002"/>
          </a:xfrm>
          <a:prstGeom prst="rect">
            <a:avLst/>
          </a:prstGeom>
          <a:noFill/>
          <a:ln>
            <a:noFill/>
          </a:ln>
        </p:spPr>
      </p:pic>
      <p:pic>
        <p:nvPicPr>
          <p:cNvPr id="198" name="Google Shape;198;p62"/>
          <p:cNvPicPr preferRelativeResize="0"/>
          <p:nvPr/>
        </p:nvPicPr>
        <p:blipFill>
          <a:blip r:embed="rId3">
            <a:alphaModFix/>
          </a:blip>
          <a:stretch>
            <a:fillRect/>
          </a:stretch>
        </p:blipFill>
        <p:spPr>
          <a:xfrm>
            <a:off x="14081751" y="9566800"/>
            <a:ext cx="3095483" cy="327996"/>
          </a:xfrm>
          <a:prstGeom prst="rect">
            <a:avLst/>
          </a:prstGeom>
          <a:noFill/>
          <a:ln>
            <a:noFill/>
          </a:ln>
        </p:spPr>
      </p:pic>
      <p:pic>
        <p:nvPicPr>
          <p:cNvPr id="199" name="Google Shape;199;p62"/>
          <p:cNvPicPr preferRelativeResize="0"/>
          <p:nvPr/>
        </p:nvPicPr>
        <p:blipFill>
          <a:blip r:embed="rId4">
            <a:alphaModFix/>
          </a:blip>
          <a:stretch>
            <a:fillRect/>
          </a:stretch>
        </p:blipFill>
        <p:spPr>
          <a:xfrm>
            <a:off x="1148570" y="9511486"/>
            <a:ext cx="1157488" cy="43862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pic>
        <p:nvPicPr>
          <p:cNvPr id="25" name="Google Shape;25;p7"/>
          <p:cNvPicPr preferRelativeResize="0"/>
          <p:nvPr/>
        </p:nvPicPr>
        <p:blipFill>
          <a:blip r:embed="rId2">
            <a:alphaModFix/>
          </a:blip>
          <a:stretch>
            <a:fillRect/>
          </a:stretch>
        </p:blipFill>
        <p:spPr>
          <a:xfrm>
            <a:off x="6983562" y="830900"/>
            <a:ext cx="4426275" cy="8637375"/>
          </a:xfrm>
          <a:prstGeom prst="rect">
            <a:avLst/>
          </a:prstGeom>
          <a:noFill/>
          <a:ln>
            <a:noFill/>
          </a:ln>
        </p:spPr>
      </p:pic>
      <p:pic>
        <p:nvPicPr>
          <p:cNvPr id="26" name="Google Shape;26;p7"/>
          <p:cNvPicPr preferRelativeResize="0"/>
          <p:nvPr/>
        </p:nvPicPr>
        <p:blipFill>
          <a:blip r:embed="rId3">
            <a:alphaModFix/>
          </a:blip>
          <a:stretch>
            <a:fillRect/>
          </a:stretch>
        </p:blipFill>
        <p:spPr>
          <a:xfrm>
            <a:off x="14122475" y="9564179"/>
            <a:ext cx="3095483" cy="327996"/>
          </a:xfrm>
          <a:prstGeom prst="rect">
            <a:avLst/>
          </a:prstGeom>
          <a:noFill/>
          <a:ln>
            <a:noFill/>
          </a:ln>
        </p:spPr>
      </p:pic>
      <p:pic>
        <p:nvPicPr>
          <p:cNvPr id="27" name="Google Shape;27;p7"/>
          <p:cNvPicPr preferRelativeResize="0"/>
          <p:nvPr/>
        </p:nvPicPr>
        <p:blipFill>
          <a:blip r:embed="rId4">
            <a:alphaModFix/>
          </a:blip>
          <a:stretch>
            <a:fillRect/>
          </a:stretch>
        </p:blipFill>
        <p:spPr>
          <a:xfrm>
            <a:off x="1168462" y="9495372"/>
            <a:ext cx="1157488" cy="43862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1 1 2 1">
  <p:cSld name="Full Page Graphic_1_1_2_1">
    <p:bg>
      <p:bgPr>
        <a:noFill/>
      </p:bgPr>
    </p:bg>
    <p:spTree>
      <p:nvGrpSpPr>
        <p:cNvPr id="28" name="Shape 28"/>
        <p:cNvGrpSpPr/>
        <p:nvPr/>
      </p:nvGrpSpPr>
      <p:grpSpPr>
        <a:xfrm>
          <a:off x="0" y="0"/>
          <a:ext cx="0" cy="0"/>
          <a:chOff x="0" y="0"/>
          <a:chExt cx="0" cy="0"/>
        </a:xfrm>
      </p:grpSpPr>
      <p:sp>
        <p:nvSpPr>
          <p:cNvPr id="29" name="Google Shape;29;p8"/>
          <p:cNvSpPr/>
          <p:nvPr/>
        </p:nvSpPr>
        <p:spPr>
          <a:xfrm>
            <a:off x="9144000" y="-17075"/>
            <a:ext cx="9144000" cy="10287000"/>
          </a:xfrm>
          <a:prstGeom prst="rect">
            <a:avLst/>
          </a:prstGeom>
          <a:solidFill>
            <a:srgbClr val="E8ECF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pic>
        <p:nvPicPr>
          <p:cNvPr id="30" name="Google Shape;30;p8"/>
          <p:cNvPicPr preferRelativeResize="0"/>
          <p:nvPr/>
        </p:nvPicPr>
        <p:blipFill>
          <a:blip r:embed="rId2">
            <a:alphaModFix/>
          </a:blip>
          <a:stretch>
            <a:fillRect/>
          </a:stretch>
        </p:blipFill>
        <p:spPr>
          <a:xfrm>
            <a:off x="14122475" y="9564179"/>
            <a:ext cx="3095483" cy="327996"/>
          </a:xfrm>
          <a:prstGeom prst="rect">
            <a:avLst/>
          </a:prstGeom>
          <a:noFill/>
          <a:ln>
            <a:noFill/>
          </a:ln>
        </p:spPr>
      </p:pic>
      <p:pic>
        <p:nvPicPr>
          <p:cNvPr id="31" name="Google Shape;31;p8"/>
          <p:cNvPicPr preferRelativeResize="0"/>
          <p:nvPr/>
        </p:nvPicPr>
        <p:blipFill>
          <a:blip r:embed="rId3">
            <a:alphaModFix/>
          </a:blip>
          <a:stretch>
            <a:fillRect/>
          </a:stretch>
        </p:blipFill>
        <p:spPr>
          <a:xfrm>
            <a:off x="1168462" y="9495372"/>
            <a:ext cx="1157488" cy="43862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Graphic 2 3">
  <p:cSld name="Full Page Graphic_1_1_5">
    <p:bg>
      <p:bgPr>
        <a:noFill/>
      </p:bgPr>
    </p:bg>
    <p:spTree>
      <p:nvGrpSpPr>
        <p:cNvPr id="32" name="Shape 32"/>
        <p:cNvGrpSpPr/>
        <p:nvPr/>
      </p:nvGrpSpPr>
      <p:grpSpPr>
        <a:xfrm>
          <a:off x="0" y="0"/>
          <a:ext cx="0" cy="0"/>
          <a:chOff x="0" y="0"/>
          <a:chExt cx="0" cy="0"/>
        </a:xfrm>
      </p:grpSpPr>
      <p:pic>
        <p:nvPicPr>
          <p:cNvPr id="33" name="Google Shape;33;p9"/>
          <p:cNvPicPr preferRelativeResize="0"/>
          <p:nvPr/>
        </p:nvPicPr>
        <p:blipFill>
          <a:blip r:embed="rId2">
            <a:alphaModFix/>
          </a:blip>
          <a:stretch>
            <a:fillRect/>
          </a:stretch>
        </p:blipFill>
        <p:spPr>
          <a:xfrm>
            <a:off x="6983562" y="830900"/>
            <a:ext cx="4426275" cy="8637375"/>
          </a:xfrm>
          <a:prstGeom prst="rect">
            <a:avLst/>
          </a:prstGeom>
          <a:noFill/>
          <a:ln>
            <a:noFill/>
          </a:ln>
        </p:spPr>
      </p:pic>
      <p:pic>
        <p:nvPicPr>
          <p:cNvPr id="34" name="Google Shape;34;p9"/>
          <p:cNvPicPr preferRelativeResize="0"/>
          <p:nvPr/>
        </p:nvPicPr>
        <p:blipFill>
          <a:blip r:embed="rId3">
            <a:alphaModFix/>
          </a:blip>
          <a:stretch>
            <a:fillRect/>
          </a:stretch>
        </p:blipFill>
        <p:spPr>
          <a:xfrm>
            <a:off x="14122475" y="9564179"/>
            <a:ext cx="3095483" cy="327996"/>
          </a:xfrm>
          <a:prstGeom prst="rect">
            <a:avLst/>
          </a:prstGeom>
          <a:noFill/>
          <a:ln>
            <a:noFill/>
          </a:ln>
        </p:spPr>
      </p:pic>
      <p:pic>
        <p:nvPicPr>
          <p:cNvPr id="35" name="Google Shape;35;p9"/>
          <p:cNvPicPr preferRelativeResize="0"/>
          <p:nvPr/>
        </p:nvPicPr>
        <p:blipFill>
          <a:blip r:embed="rId4">
            <a:alphaModFix/>
          </a:blip>
          <a:stretch>
            <a:fillRect/>
          </a:stretch>
        </p:blipFill>
        <p:spPr>
          <a:xfrm>
            <a:off x="1168462" y="9495372"/>
            <a:ext cx="1157488" cy="43862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Text DARK 2">
  <p:cSld name="Full Page Text DARK_2">
    <p:bg>
      <p:bgPr>
        <a:solidFill>
          <a:srgbClr val="142032"/>
        </a:solidFill>
      </p:bgPr>
    </p:bg>
    <p:spTree>
      <p:nvGrpSpPr>
        <p:cNvPr id="36" name="Shape 36"/>
        <p:cNvGrpSpPr/>
        <p:nvPr/>
      </p:nvGrpSpPr>
      <p:grpSpPr>
        <a:xfrm>
          <a:off x="0" y="0"/>
          <a:ext cx="0" cy="0"/>
          <a:chOff x="0" y="0"/>
          <a:chExt cx="0" cy="0"/>
        </a:xfrm>
      </p:grpSpPr>
      <p:pic>
        <p:nvPicPr>
          <p:cNvPr id="37" name="Google Shape;37;p10"/>
          <p:cNvPicPr preferRelativeResize="0"/>
          <p:nvPr/>
        </p:nvPicPr>
        <p:blipFill>
          <a:blip r:embed="rId2">
            <a:alphaModFix/>
          </a:blip>
          <a:stretch>
            <a:fillRect/>
          </a:stretch>
        </p:blipFill>
        <p:spPr>
          <a:xfrm>
            <a:off x="6974225" y="908909"/>
            <a:ext cx="11255226" cy="8560482"/>
          </a:xfrm>
          <a:prstGeom prst="rect">
            <a:avLst/>
          </a:prstGeom>
          <a:noFill/>
          <a:ln>
            <a:noFill/>
          </a:ln>
        </p:spPr>
      </p:pic>
      <p:pic>
        <p:nvPicPr>
          <p:cNvPr id="38" name="Google Shape;38;p10"/>
          <p:cNvPicPr preferRelativeResize="0"/>
          <p:nvPr/>
        </p:nvPicPr>
        <p:blipFill>
          <a:blip r:embed="rId3">
            <a:alphaModFix/>
          </a:blip>
          <a:stretch>
            <a:fillRect/>
          </a:stretch>
        </p:blipFill>
        <p:spPr>
          <a:xfrm>
            <a:off x="14081751" y="9566800"/>
            <a:ext cx="3095483" cy="327996"/>
          </a:xfrm>
          <a:prstGeom prst="rect">
            <a:avLst/>
          </a:prstGeom>
          <a:noFill/>
          <a:ln>
            <a:noFill/>
          </a:ln>
        </p:spPr>
      </p:pic>
      <p:pic>
        <p:nvPicPr>
          <p:cNvPr id="39" name="Google Shape;39;p10"/>
          <p:cNvPicPr preferRelativeResize="0"/>
          <p:nvPr/>
        </p:nvPicPr>
        <p:blipFill>
          <a:blip r:embed="rId4">
            <a:alphaModFix/>
          </a:blip>
          <a:stretch>
            <a:fillRect/>
          </a:stretch>
        </p:blipFill>
        <p:spPr>
          <a:xfrm>
            <a:off x="1148570" y="9511486"/>
            <a:ext cx="1157488" cy="43862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8"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3" name="Shape 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08">
          <p15:clr>
            <a:srgbClr val="EA4335"/>
          </p15:clr>
        </p15:guide>
        <p15:guide id="2" pos="1820">
          <p15:clr>
            <a:srgbClr val="EA4335"/>
          </p15:clr>
        </p15:guide>
        <p15:guide id="3" pos="3132">
          <p15:clr>
            <a:srgbClr val="EA4335"/>
          </p15:clr>
        </p15:guide>
        <p15:guide id="4" pos="5756">
          <p15:clr>
            <a:srgbClr val="EA4335"/>
          </p15:clr>
        </p15:guide>
        <p15:guide id="5" pos="4444">
          <p15:clr>
            <a:srgbClr val="EA4335"/>
          </p15:clr>
        </p15:guide>
        <p15:guide id="6" pos="7068">
          <p15:clr>
            <a:srgbClr val="EA4335"/>
          </p15:clr>
        </p15:guide>
        <p15:guide id="7" pos="8352">
          <p15:clr>
            <a:srgbClr val="EA4335"/>
          </p15:clr>
        </p15:guide>
        <p15:guide id="8" pos="9684">
          <p15:clr>
            <a:srgbClr val="EA4335"/>
          </p15:clr>
        </p15:guide>
        <p15:guide id="9" pos="10948">
          <p15:clr>
            <a:srgbClr val="EA4335"/>
          </p15:clr>
        </p15:guide>
        <p15:guide id="10" orient="horz" pos="5593">
          <p15:clr>
            <a:srgbClr val="EA4335"/>
          </p15:clr>
        </p15:guide>
        <p15:guide id="11" orient="horz" pos="57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4" name="Shape 14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08">
          <p15:clr>
            <a:srgbClr val="EA4335"/>
          </p15:clr>
        </p15:guide>
        <p15:guide id="2" pos="1820">
          <p15:clr>
            <a:srgbClr val="EA4335"/>
          </p15:clr>
        </p15:guide>
        <p15:guide id="3" pos="3132">
          <p15:clr>
            <a:srgbClr val="EA4335"/>
          </p15:clr>
        </p15:guide>
        <p15:guide id="4" pos="5756">
          <p15:clr>
            <a:srgbClr val="EA4335"/>
          </p15:clr>
        </p15:guide>
        <p15:guide id="5" pos="4444">
          <p15:clr>
            <a:srgbClr val="EA4335"/>
          </p15:clr>
        </p15:guide>
        <p15:guide id="6" pos="7068">
          <p15:clr>
            <a:srgbClr val="EA4335"/>
          </p15:clr>
        </p15:guide>
        <p15:guide id="7" pos="8352">
          <p15:clr>
            <a:srgbClr val="EA4335"/>
          </p15:clr>
        </p15:guide>
        <p15:guide id="8" pos="9684">
          <p15:clr>
            <a:srgbClr val="EA4335"/>
          </p15:clr>
        </p15:guide>
        <p15:guide id="9" pos="10948">
          <p15:clr>
            <a:srgbClr val="EA4335"/>
          </p15:clr>
        </p15:guide>
        <p15:guide id="10" orient="horz" pos="5593">
          <p15:clr>
            <a:srgbClr val="EA4335"/>
          </p15:clr>
        </p15:guide>
        <p15:guide id="11" orient="horz" pos="57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xml"/><Relationship Id="rId3"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 Id="rId3"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 Id="rId3"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73.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66.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71.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s://developers.vtex.com/vtex-rest-api/reference/orders#getorder" TargetMode="Externa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mailto:paula.fernandez@vtex.com.br" TargetMode="External"/><Relationship Id="rId4" Type="http://schemas.openxmlformats.org/officeDocument/2006/relationships/hyperlink" Target="mailto:esteban.degaetano@vtex.com.b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 Id="rId3"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 Id="rId3" Type="http://schemas.openxmlformats.org/officeDocument/2006/relationships/image" Target="../media/image51.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hyperlink" Target="mailto:vendedorvtex@gmail.com" TargetMode="Externa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63"/>
          <p:cNvSpPr txBox="1"/>
          <p:nvPr/>
        </p:nvSpPr>
        <p:spPr>
          <a:xfrm>
            <a:off x="1078000" y="2393075"/>
            <a:ext cx="8024100" cy="2721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5600">
                <a:solidFill>
                  <a:schemeClr val="lt1"/>
                </a:solidFill>
                <a:latin typeface="Helvetica Neue Light"/>
                <a:ea typeface="Helvetica Neue Light"/>
                <a:cs typeface="Helvetica Neue Light"/>
                <a:sym typeface="Helvetica Neue Light"/>
              </a:rPr>
              <a:t>Funcionalidades Nativas</a:t>
            </a:r>
            <a:endParaRPr sz="5600">
              <a:solidFill>
                <a:schemeClr val="lt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5600">
                <a:solidFill>
                  <a:schemeClr val="lt1"/>
                </a:solidFill>
                <a:latin typeface="Helvetica Neue Light"/>
                <a:ea typeface="Helvetica Neue Light"/>
                <a:cs typeface="Helvetica Neue Light"/>
                <a:sym typeface="Helvetica Neue Light"/>
              </a:rPr>
              <a:t>VTEX Change Vendedor</a:t>
            </a:r>
            <a:endParaRPr sz="5600">
              <a:solidFill>
                <a:schemeClr val="lt1"/>
              </a:solidFill>
              <a:latin typeface="Helvetica Neue Light"/>
              <a:ea typeface="Helvetica Neue Light"/>
              <a:cs typeface="Helvetica Neue Light"/>
              <a:sym typeface="Helvetica Neue Light"/>
            </a:endParaRPr>
          </a:p>
        </p:txBody>
      </p:sp>
      <p:sp>
        <p:nvSpPr>
          <p:cNvPr id="205" name="Google Shape;205;p63"/>
          <p:cNvSpPr txBox="1"/>
          <p:nvPr/>
        </p:nvSpPr>
        <p:spPr>
          <a:xfrm>
            <a:off x="1537750" y="6033825"/>
            <a:ext cx="6021300" cy="2505900"/>
          </a:xfrm>
          <a:prstGeom prst="rect">
            <a:avLst/>
          </a:prstGeom>
          <a:noFill/>
          <a:ln>
            <a:noFill/>
          </a:ln>
          <a:effectLst>
            <a:outerShdw blurRad="57150" rotWithShape="0" algn="bl" dir="5400000" dist="19050">
              <a:srgbClr val="000000">
                <a:alpha val="62000"/>
              </a:srgbClr>
            </a:outerShdw>
          </a:effectLst>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200"/>
              <a:buFont typeface="Arial"/>
              <a:buNone/>
            </a:pPr>
            <a:r>
              <a:rPr lang="pt-BR" sz="1700">
                <a:solidFill>
                  <a:srgbClr val="FFFFFF"/>
                </a:solidFill>
                <a:latin typeface="Helvetica Neue"/>
                <a:ea typeface="Helvetica Neue"/>
                <a:cs typeface="Helvetica Neue"/>
                <a:sym typeface="Helvetica Neue"/>
              </a:rPr>
              <a:t>REQUISITOS:</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200"/>
              <a:buFont typeface="Arial"/>
              <a:buNone/>
            </a:pPr>
            <a:r>
              <a:rPr lang="pt-BR" sz="1700">
                <a:solidFill>
                  <a:schemeClr val="lt1"/>
                </a:solidFill>
                <a:latin typeface="Helvetica Neue"/>
                <a:ea typeface="Helvetica Neue"/>
                <a:cs typeface="Helvetica Neue"/>
                <a:sym typeface="Helvetica Neue"/>
              </a:rPr>
              <a:t>Mails transaccionales con una lógica específica.</a:t>
            </a:r>
            <a:endParaRPr sz="1700">
              <a:solidFill>
                <a:schemeClr val="lt1"/>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200"/>
              <a:buFont typeface="Arial"/>
              <a:buNone/>
            </a:pPr>
            <a:r>
              <a:rPr lang="pt-BR" sz="1700">
                <a:solidFill>
                  <a:srgbClr val="FFFFFF"/>
                </a:solidFill>
                <a:latin typeface="Helvetica Neue"/>
                <a:ea typeface="Helvetica Neue"/>
                <a:cs typeface="Helvetica Neue"/>
                <a:sym typeface="Helvetica Neue"/>
              </a:rPr>
              <a:t>Visualización de stock disponible de cada material.</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200"/>
              <a:buFont typeface="Arial"/>
              <a:buNone/>
            </a:pPr>
            <a:r>
              <a:rPr lang="pt-BR" sz="1700">
                <a:solidFill>
                  <a:srgbClr val="FFFFFF"/>
                </a:solidFill>
                <a:latin typeface="Helvetica Neue"/>
                <a:ea typeface="Helvetica Neue"/>
                <a:cs typeface="Helvetica Neue"/>
                <a:sym typeface="Helvetica Neue"/>
              </a:rPr>
              <a:t>Buscador de productos y reconocimiento de promociones.</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200"/>
              <a:buFont typeface="Arial"/>
              <a:buNone/>
            </a:pPr>
            <a:r>
              <a:rPr lang="pt-BR" sz="1700">
                <a:solidFill>
                  <a:srgbClr val="FFFFFF"/>
                </a:solidFill>
                <a:latin typeface="Helvetica Neue"/>
                <a:ea typeface="Helvetica Neue"/>
                <a:cs typeface="Helvetica Neue"/>
                <a:sym typeface="Helvetica Neue"/>
              </a:rPr>
              <a:t>Visualización de unidades agregadas al carrito por el comerciante en la orden original.</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200"/>
              <a:buFont typeface="Arial"/>
              <a:buNone/>
            </a:pPr>
            <a:r>
              <a:rPr lang="pt-BR" sz="1700">
                <a:solidFill>
                  <a:schemeClr val="lt1"/>
                </a:solidFill>
                <a:latin typeface="Helvetica Neue"/>
                <a:ea typeface="Helvetica Neue"/>
                <a:cs typeface="Helvetica Neue"/>
                <a:sym typeface="Helvetica Neue"/>
              </a:rPr>
              <a:t>Visualizar semáforo.</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800"/>
              </a:spcBef>
              <a:spcAft>
                <a:spcPts val="800"/>
              </a:spcAft>
              <a:buNone/>
            </a:pPr>
            <a:r>
              <a:t/>
            </a:r>
            <a:endParaRPr sz="1700">
              <a:solidFill>
                <a:schemeClr val="lt1"/>
              </a:solidFill>
              <a:latin typeface="Helvetica Neue"/>
              <a:ea typeface="Helvetica Neue"/>
              <a:cs typeface="Helvetica Neue"/>
              <a:sym typeface="Helvetica Neue"/>
            </a:endParaRPr>
          </a:p>
        </p:txBody>
      </p:sp>
      <p:pic>
        <p:nvPicPr>
          <p:cNvPr id="206" name="Google Shape;206;p63"/>
          <p:cNvPicPr preferRelativeResize="0"/>
          <p:nvPr/>
        </p:nvPicPr>
        <p:blipFill>
          <a:blip r:embed="rId3">
            <a:alphaModFix/>
          </a:blip>
          <a:stretch>
            <a:fillRect/>
          </a:stretch>
        </p:blipFill>
        <p:spPr>
          <a:xfrm>
            <a:off x="1177000" y="6476134"/>
            <a:ext cx="197250" cy="197250"/>
          </a:xfrm>
          <a:prstGeom prst="rect">
            <a:avLst/>
          </a:prstGeom>
          <a:noFill/>
          <a:ln>
            <a:noFill/>
          </a:ln>
        </p:spPr>
      </p:pic>
      <p:pic>
        <p:nvPicPr>
          <p:cNvPr id="207" name="Google Shape;207;p63"/>
          <p:cNvPicPr preferRelativeResize="0"/>
          <p:nvPr/>
        </p:nvPicPr>
        <p:blipFill>
          <a:blip r:embed="rId3">
            <a:alphaModFix/>
          </a:blip>
          <a:stretch>
            <a:fillRect/>
          </a:stretch>
        </p:blipFill>
        <p:spPr>
          <a:xfrm>
            <a:off x="1177000" y="6871696"/>
            <a:ext cx="197250" cy="197250"/>
          </a:xfrm>
          <a:prstGeom prst="rect">
            <a:avLst/>
          </a:prstGeom>
          <a:noFill/>
          <a:ln>
            <a:noFill/>
          </a:ln>
        </p:spPr>
      </p:pic>
      <p:pic>
        <p:nvPicPr>
          <p:cNvPr id="208" name="Google Shape;208;p63"/>
          <p:cNvPicPr preferRelativeResize="0"/>
          <p:nvPr/>
        </p:nvPicPr>
        <p:blipFill>
          <a:blip r:embed="rId3">
            <a:alphaModFix/>
          </a:blip>
          <a:stretch>
            <a:fillRect/>
          </a:stretch>
        </p:blipFill>
        <p:spPr>
          <a:xfrm>
            <a:off x="1177000" y="7641393"/>
            <a:ext cx="197250" cy="197250"/>
          </a:xfrm>
          <a:prstGeom prst="rect">
            <a:avLst/>
          </a:prstGeom>
          <a:noFill/>
          <a:ln>
            <a:noFill/>
          </a:ln>
        </p:spPr>
      </p:pic>
      <p:pic>
        <p:nvPicPr>
          <p:cNvPr id="209" name="Google Shape;209;p63"/>
          <p:cNvPicPr preferRelativeResize="0"/>
          <p:nvPr/>
        </p:nvPicPr>
        <p:blipFill>
          <a:blip r:embed="rId3">
            <a:alphaModFix/>
          </a:blip>
          <a:stretch>
            <a:fillRect/>
          </a:stretch>
        </p:blipFill>
        <p:spPr>
          <a:xfrm>
            <a:off x="1177000" y="7265184"/>
            <a:ext cx="197250" cy="197250"/>
          </a:xfrm>
          <a:prstGeom prst="rect">
            <a:avLst/>
          </a:prstGeom>
          <a:noFill/>
          <a:ln>
            <a:noFill/>
          </a:ln>
        </p:spPr>
      </p:pic>
      <p:sp>
        <p:nvSpPr>
          <p:cNvPr id="210" name="Google Shape;210;p63"/>
          <p:cNvSpPr/>
          <p:nvPr/>
        </p:nvSpPr>
        <p:spPr>
          <a:xfrm>
            <a:off x="1170000" y="-466450"/>
            <a:ext cx="2722500" cy="1993800"/>
          </a:xfrm>
          <a:prstGeom prst="roundRect">
            <a:avLst>
              <a:gd fmla="val 756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63"/>
          <p:cNvPicPr preferRelativeResize="0"/>
          <p:nvPr/>
        </p:nvPicPr>
        <p:blipFill>
          <a:blip r:embed="rId4">
            <a:alphaModFix/>
          </a:blip>
          <a:stretch>
            <a:fillRect/>
          </a:stretch>
        </p:blipFill>
        <p:spPr>
          <a:xfrm>
            <a:off x="1473350" y="316529"/>
            <a:ext cx="2095335" cy="935415"/>
          </a:xfrm>
          <a:prstGeom prst="rect">
            <a:avLst/>
          </a:prstGeom>
          <a:noFill/>
          <a:ln>
            <a:noFill/>
          </a:ln>
        </p:spPr>
      </p:pic>
      <p:sp>
        <p:nvSpPr>
          <p:cNvPr id="212" name="Google Shape;212;p63"/>
          <p:cNvSpPr txBox="1"/>
          <p:nvPr/>
        </p:nvSpPr>
        <p:spPr>
          <a:xfrm>
            <a:off x="1162975" y="4610950"/>
            <a:ext cx="6396000" cy="10287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lang="pt-BR" sz="1700">
                <a:solidFill>
                  <a:schemeClr val="lt1"/>
                </a:solidFill>
                <a:latin typeface="Helvetica Neue"/>
                <a:ea typeface="Helvetica Neue"/>
                <a:cs typeface="Helvetica Neue"/>
                <a:sym typeface="Helvetica Neue"/>
              </a:rPr>
              <a:t>Requerimiento de negocio: </a:t>
            </a:r>
            <a:endParaRPr sz="17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Clr>
                <a:srgbClr val="000000"/>
              </a:buClr>
              <a:buSzPts val="1100"/>
              <a:buFont typeface="Arial"/>
              <a:buNone/>
            </a:pPr>
            <a:r>
              <a:rPr lang="pt-BR" sz="1700">
                <a:solidFill>
                  <a:schemeClr val="lt1"/>
                </a:solidFill>
                <a:latin typeface="Helvetica Neue"/>
                <a:ea typeface="Helvetica Neue"/>
                <a:cs typeface="Helvetica Neue"/>
                <a:sym typeface="Helvetica Neue"/>
              </a:rPr>
              <a:t>Que el vendedor pueda realizar la </a:t>
            </a:r>
            <a:r>
              <a:rPr lang="pt-BR" sz="1700">
                <a:solidFill>
                  <a:schemeClr val="lt1"/>
                </a:solidFill>
                <a:latin typeface="Helvetica Neue"/>
                <a:ea typeface="Helvetica Neue"/>
                <a:cs typeface="Helvetica Neue"/>
                <a:sym typeface="Helvetica Neue"/>
              </a:rPr>
              <a:t>cancelación</a:t>
            </a:r>
            <a:r>
              <a:rPr lang="pt-BR" sz="1700">
                <a:solidFill>
                  <a:schemeClr val="lt1"/>
                </a:solidFill>
                <a:latin typeface="Helvetica Neue"/>
                <a:ea typeface="Helvetica Neue"/>
                <a:cs typeface="Helvetica Neue"/>
                <a:sym typeface="Helvetica Neue"/>
              </a:rPr>
              <a:t>, modificación y </a:t>
            </a:r>
            <a:r>
              <a:rPr lang="pt-BR" sz="1700">
                <a:solidFill>
                  <a:schemeClr val="lt1"/>
                </a:solidFill>
                <a:latin typeface="Helvetica Neue"/>
                <a:ea typeface="Helvetica Neue"/>
                <a:cs typeface="Helvetica Neue"/>
                <a:sym typeface="Helvetica Neue"/>
              </a:rPr>
              <a:t>aprobación</a:t>
            </a:r>
            <a:r>
              <a:rPr lang="pt-BR" sz="1700">
                <a:solidFill>
                  <a:schemeClr val="lt1"/>
                </a:solidFill>
                <a:latin typeface="Helvetica Neue"/>
                <a:ea typeface="Helvetica Neue"/>
                <a:cs typeface="Helvetica Neue"/>
                <a:sym typeface="Helvetica Neue"/>
              </a:rPr>
              <a:t> de un pedido generado por un cliente comerciante.</a:t>
            </a:r>
            <a:endParaRPr sz="1900">
              <a:solidFill>
                <a:srgbClr val="A1A8B3"/>
              </a:solidFill>
              <a:latin typeface="Helvetica Neue"/>
              <a:ea typeface="Helvetica Neue"/>
              <a:cs typeface="Helvetica Neue"/>
              <a:sym typeface="Helvetica Neue"/>
            </a:endParaRPr>
          </a:p>
        </p:txBody>
      </p:sp>
      <p:pic>
        <p:nvPicPr>
          <p:cNvPr id="213" name="Google Shape;213;p63"/>
          <p:cNvPicPr preferRelativeResize="0"/>
          <p:nvPr/>
        </p:nvPicPr>
        <p:blipFill>
          <a:blip r:embed="rId3">
            <a:alphaModFix/>
          </a:blip>
          <a:stretch>
            <a:fillRect/>
          </a:stretch>
        </p:blipFill>
        <p:spPr>
          <a:xfrm>
            <a:off x="1177000" y="8344724"/>
            <a:ext cx="197250" cy="197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72"/>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2"/>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305" name="Google Shape;305;p72"/>
          <p:cNvPicPr preferRelativeResize="0"/>
          <p:nvPr/>
        </p:nvPicPr>
        <p:blipFill>
          <a:blip r:embed="rId3">
            <a:alphaModFix/>
          </a:blip>
          <a:stretch>
            <a:fillRect/>
          </a:stretch>
        </p:blipFill>
        <p:spPr>
          <a:xfrm>
            <a:off x="7163725" y="2402950"/>
            <a:ext cx="11732823" cy="6221626"/>
          </a:xfrm>
          <a:prstGeom prst="rect">
            <a:avLst/>
          </a:prstGeom>
          <a:noFill/>
          <a:ln>
            <a:noFill/>
          </a:ln>
        </p:spPr>
      </p:pic>
      <p:sp>
        <p:nvSpPr>
          <p:cNvPr id="306" name="Google Shape;306;p72"/>
          <p:cNvSpPr txBox="1"/>
          <p:nvPr/>
        </p:nvSpPr>
        <p:spPr>
          <a:xfrm>
            <a:off x="805700" y="3185650"/>
            <a:ext cx="58140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Un vez presionado el botón </a:t>
            </a:r>
            <a:r>
              <a:rPr b="1" lang="pt-BR" sz="2400">
                <a:solidFill>
                  <a:schemeClr val="dk1"/>
                </a:solidFill>
                <a:latin typeface="Helvetica Neue"/>
                <a:ea typeface="Helvetica Neue"/>
                <a:cs typeface="Helvetica Neue"/>
                <a:sym typeface="Helvetica Neue"/>
              </a:rPr>
              <a:t>CANCELAR ORDEN</a:t>
            </a:r>
            <a:r>
              <a:rPr lang="pt-BR" sz="2400">
                <a:solidFill>
                  <a:schemeClr val="dk1"/>
                </a:solidFill>
                <a:latin typeface="Helvetica Neue Light"/>
                <a:ea typeface="Helvetica Neue Light"/>
                <a:cs typeface="Helvetica Neue Light"/>
                <a:sym typeface="Helvetica Neue Light"/>
              </a:rPr>
              <a:t>, el vendedor deberá validar la cancelación del pedido.</a:t>
            </a:r>
            <a:endParaRPr sz="5500">
              <a:solidFill>
                <a:schemeClr val="dk2"/>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73"/>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3"/>
          <p:cNvSpPr txBox="1"/>
          <p:nvPr/>
        </p:nvSpPr>
        <p:spPr>
          <a:xfrm>
            <a:off x="805700" y="3185650"/>
            <a:ext cx="58140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Si el vendedor desea aprobar el pedido, deberá presionar el botón </a:t>
            </a:r>
            <a:r>
              <a:rPr b="1" lang="pt-BR" sz="2400">
                <a:solidFill>
                  <a:schemeClr val="dk1"/>
                </a:solidFill>
                <a:latin typeface="Helvetica Neue"/>
                <a:ea typeface="Helvetica Neue"/>
                <a:cs typeface="Helvetica Neue"/>
                <a:sym typeface="Helvetica Neue"/>
              </a:rPr>
              <a:t>APROBAR</a:t>
            </a:r>
            <a:r>
              <a:rPr lang="pt-BR" sz="2400">
                <a:solidFill>
                  <a:schemeClr val="dk1"/>
                </a:solidFill>
                <a:latin typeface="Helvetica Neue Light"/>
                <a:ea typeface="Helvetica Neue Light"/>
                <a:cs typeface="Helvetica Neue Light"/>
                <a:sym typeface="Helvetica Neue Light"/>
              </a:rPr>
              <a:t>.</a:t>
            </a:r>
            <a:br>
              <a:rPr lang="pt-BR" sz="2400">
                <a:solidFill>
                  <a:schemeClr val="dk1"/>
                </a:solidFill>
                <a:latin typeface="Helvetica Neue Light"/>
                <a:ea typeface="Helvetica Neue Light"/>
                <a:cs typeface="Helvetica Neue Light"/>
                <a:sym typeface="Helvetica Neue Light"/>
              </a:rPr>
            </a:br>
            <a:r>
              <a:rPr lang="pt-BR" sz="2400">
                <a:solidFill>
                  <a:schemeClr val="dk1"/>
                </a:solidFill>
                <a:latin typeface="Helvetica Neue Light"/>
                <a:ea typeface="Helvetica Neue Light"/>
                <a:cs typeface="Helvetica Neue Light"/>
                <a:sym typeface="Helvetica Neue Light"/>
              </a:rPr>
              <a:t>Esto genera que: </a:t>
            </a:r>
            <a:endParaRPr sz="2400">
              <a:solidFill>
                <a:schemeClr val="dk1"/>
              </a:solidFill>
              <a:latin typeface="Helvetica Neue Light"/>
              <a:ea typeface="Helvetica Neue Light"/>
              <a:cs typeface="Helvetica Neue Light"/>
              <a:sym typeface="Helvetica Neue Light"/>
            </a:endParaRPr>
          </a:p>
          <a:p>
            <a:pPr indent="-387350" lvl="0" marL="457200" rtl="0" algn="l">
              <a:lnSpc>
                <a:spcPct val="100000"/>
              </a:lnSpc>
              <a:spcBef>
                <a:spcPts val="0"/>
              </a:spcBef>
              <a:spcAft>
                <a:spcPts val="0"/>
              </a:spcAft>
              <a:buClr>
                <a:schemeClr val="dk1"/>
              </a:buClr>
              <a:buSzPts val="2500"/>
              <a:buFont typeface="Helvetica Neue"/>
              <a:buChar char="●"/>
            </a:pPr>
            <a:r>
              <a:rPr lang="pt-BR" sz="2400">
                <a:solidFill>
                  <a:schemeClr val="dk1"/>
                </a:solidFill>
                <a:latin typeface="Helvetica Neue Light"/>
                <a:ea typeface="Helvetica Neue Light"/>
                <a:cs typeface="Helvetica Neue Light"/>
                <a:sym typeface="Helvetica Neue Light"/>
              </a:rPr>
              <a:t>El pedido se apruebe y pase a Facturado, sin posibilidad de realizar modificaciones posteriores.</a:t>
            </a:r>
            <a:endParaRPr sz="2400">
              <a:solidFill>
                <a:schemeClr val="dk1"/>
              </a:solidFill>
              <a:latin typeface="Helvetica Neue Light"/>
              <a:ea typeface="Helvetica Neue Light"/>
              <a:cs typeface="Helvetica Neue Light"/>
              <a:sym typeface="Helvetica Neue Light"/>
            </a:endParaRPr>
          </a:p>
          <a:p>
            <a:pPr indent="-387350" lvl="0" marL="457200" rtl="0" algn="l">
              <a:spcBef>
                <a:spcPts val="0"/>
              </a:spcBef>
              <a:spcAft>
                <a:spcPts val="0"/>
              </a:spcAft>
              <a:buClr>
                <a:schemeClr val="dk1"/>
              </a:buClr>
              <a:buSzPts val="2500"/>
              <a:buFont typeface="Helvetica Neue"/>
              <a:buChar char="●"/>
            </a:pPr>
            <a:r>
              <a:rPr lang="pt-BR" sz="2400">
                <a:solidFill>
                  <a:schemeClr val="dk1"/>
                </a:solidFill>
                <a:latin typeface="Helvetica Neue Light"/>
                <a:ea typeface="Helvetica Neue Light"/>
                <a:cs typeface="Helvetica Neue Light"/>
                <a:sym typeface="Helvetica Neue Light"/>
              </a:rPr>
              <a:t>El pedido se elimine del listado de órdenes.</a:t>
            </a:r>
            <a:endParaRPr sz="2400">
              <a:solidFill>
                <a:schemeClr val="dk1"/>
              </a:solidFill>
              <a:latin typeface="Helvetica Neue Light"/>
              <a:ea typeface="Helvetica Neue Light"/>
              <a:cs typeface="Helvetica Neue Light"/>
              <a:sym typeface="Helvetica Neue Light"/>
            </a:endParaRPr>
          </a:p>
          <a:p>
            <a:pPr indent="-387350" lvl="0" marL="457200" rtl="0" algn="l">
              <a:lnSpc>
                <a:spcPct val="100000"/>
              </a:lnSpc>
              <a:spcBef>
                <a:spcPts val="0"/>
              </a:spcBef>
              <a:spcAft>
                <a:spcPts val="0"/>
              </a:spcAft>
              <a:buClr>
                <a:schemeClr val="dk1"/>
              </a:buClr>
              <a:buSzPts val="2500"/>
              <a:buFont typeface="Helvetica Neue"/>
              <a:buChar char="●"/>
            </a:pPr>
            <a:r>
              <a:rPr lang="pt-BR" sz="2400">
                <a:solidFill>
                  <a:schemeClr val="dk1"/>
                </a:solidFill>
                <a:latin typeface="Helvetica Neue Light"/>
                <a:ea typeface="Helvetica Neue Light"/>
                <a:cs typeface="Helvetica Neue Light"/>
                <a:sym typeface="Helvetica Neue Light"/>
              </a:rPr>
              <a:t>Tanto el cliente comerciante como el vendedor recibirán un mail notificando que el pedido fue facturado.</a:t>
            </a:r>
            <a:endParaRPr sz="24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p:txBody>
      </p:sp>
      <p:sp>
        <p:nvSpPr>
          <p:cNvPr id="313" name="Google Shape;313;p73"/>
          <p:cNvSpPr txBox="1"/>
          <p:nvPr/>
        </p:nvSpPr>
        <p:spPr>
          <a:xfrm>
            <a:off x="805700" y="681300"/>
            <a:ext cx="5669400" cy="1077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a:t>
            </a:r>
            <a:endParaRPr sz="2900">
              <a:solidFill>
                <a:schemeClr val="dk2"/>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pt-BR" sz="2900">
                <a:solidFill>
                  <a:schemeClr val="dk2"/>
                </a:solidFill>
                <a:latin typeface="Helvetica Neue"/>
                <a:ea typeface="Helvetica Neue"/>
                <a:cs typeface="Helvetica Neue"/>
                <a:sym typeface="Helvetica Neue"/>
              </a:rPr>
              <a:t>Cliente Comerciante</a:t>
            </a:r>
            <a:endParaRPr sz="100"/>
          </a:p>
        </p:txBody>
      </p:sp>
      <p:pic>
        <p:nvPicPr>
          <p:cNvPr id="314" name="Google Shape;314;p73"/>
          <p:cNvPicPr preferRelativeResize="0"/>
          <p:nvPr/>
        </p:nvPicPr>
        <p:blipFill>
          <a:blip r:embed="rId3">
            <a:alphaModFix/>
          </a:blip>
          <a:stretch>
            <a:fillRect/>
          </a:stretch>
        </p:blipFill>
        <p:spPr>
          <a:xfrm>
            <a:off x="6782550" y="2454200"/>
            <a:ext cx="11505449" cy="6089798"/>
          </a:xfrm>
          <a:prstGeom prst="rect">
            <a:avLst/>
          </a:prstGeom>
          <a:noFill/>
          <a:ln>
            <a:noFill/>
          </a:ln>
        </p:spPr>
      </p:pic>
      <p:sp>
        <p:nvSpPr>
          <p:cNvPr id="315" name="Google Shape;315;p73"/>
          <p:cNvSpPr/>
          <p:nvPr/>
        </p:nvSpPr>
        <p:spPr>
          <a:xfrm>
            <a:off x="16985497" y="7945300"/>
            <a:ext cx="1125000" cy="627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74"/>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4"/>
          <p:cNvSpPr txBox="1"/>
          <p:nvPr/>
        </p:nvSpPr>
        <p:spPr>
          <a:xfrm>
            <a:off x="805700" y="3185650"/>
            <a:ext cx="58140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Un vez presionado el botón </a:t>
            </a:r>
            <a:r>
              <a:rPr b="1" lang="pt-BR" sz="2400">
                <a:solidFill>
                  <a:schemeClr val="dk1"/>
                </a:solidFill>
                <a:latin typeface="Helvetica Neue"/>
                <a:ea typeface="Helvetica Neue"/>
                <a:cs typeface="Helvetica Neue"/>
                <a:sym typeface="Helvetica Neue"/>
              </a:rPr>
              <a:t>APROBAR</a:t>
            </a:r>
            <a:r>
              <a:rPr lang="pt-BR" sz="2400">
                <a:solidFill>
                  <a:schemeClr val="dk1"/>
                </a:solidFill>
                <a:latin typeface="Helvetica Neue Light"/>
                <a:ea typeface="Helvetica Neue Light"/>
                <a:cs typeface="Helvetica Neue Light"/>
                <a:sym typeface="Helvetica Neue Light"/>
              </a:rPr>
              <a:t>, e</a:t>
            </a:r>
            <a:r>
              <a:rPr lang="pt-BR" sz="2400">
                <a:solidFill>
                  <a:schemeClr val="dk1"/>
                </a:solidFill>
                <a:latin typeface="Helvetica Neue Light"/>
                <a:ea typeface="Helvetica Neue Light"/>
                <a:cs typeface="Helvetica Neue Light"/>
                <a:sym typeface="Helvetica Neue Light"/>
              </a:rPr>
              <a:t>l vendedor deberá validar la aprobación del pedido.</a:t>
            </a:r>
            <a:endParaRPr sz="5500">
              <a:solidFill>
                <a:schemeClr val="dk2"/>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p:txBody>
      </p:sp>
      <p:sp>
        <p:nvSpPr>
          <p:cNvPr id="322" name="Google Shape;322;p74"/>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323" name="Google Shape;323;p74"/>
          <p:cNvPicPr preferRelativeResize="0"/>
          <p:nvPr/>
        </p:nvPicPr>
        <p:blipFill>
          <a:blip r:embed="rId3">
            <a:alphaModFix/>
          </a:blip>
          <a:stretch>
            <a:fillRect/>
          </a:stretch>
        </p:blipFill>
        <p:spPr>
          <a:xfrm>
            <a:off x="6744608" y="2409175"/>
            <a:ext cx="11543373" cy="6121149"/>
          </a:xfrm>
          <a:prstGeom prst="rect">
            <a:avLst/>
          </a:prstGeom>
          <a:noFill/>
          <a:ln>
            <a:noFill/>
          </a:ln>
        </p:spPr>
      </p:pic>
      <p:sp>
        <p:nvSpPr>
          <p:cNvPr id="324" name="Google Shape;324;p74"/>
          <p:cNvSpPr/>
          <p:nvPr/>
        </p:nvSpPr>
        <p:spPr>
          <a:xfrm>
            <a:off x="15551325" y="5742583"/>
            <a:ext cx="1191900" cy="541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5"/>
          <p:cNvSpPr txBox="1"/>
          <p:nvPr/>
        </p:nvSpPr>
        <p:spPr>
          <a:xfrm>
            <a:off x="805700" y="2957050"/>
            <a:ext cx="6678900" cy="239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Al momento que el vendedor apruebe un pedido, el comerciante recibirá un mail de pedido facturado con el asunto: </a:t>
            </a:r>
            <a:r>
              <a:rPr b="1" lang="pt-BR" sz="2400">
                <a:solidFill>
                  <a:srgbClr val="202124"/>
                </a:solidFill>
                <a:highlight>
                  <a:srgbClr val="FFFFFF"/>
                </a:highlight>
                <a:latin typeface="Helvetica Neue"/>
                <a:ea typeface="Helvetica Neue"/>
                <a:cs typeface="Helvetica Neue"/>
                <a:sym typeface="Helvetica Neue"/>
              </a:rPr>
              <a:t>¡Su pedido fue facturado!</a:t>
            </a:r>
            <a:endParaRPr b="1" sz="2400">
              <a:solidFill>
                <a:srgbClr val="202124"/>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b="1" sz="2400">
              <a:solidFill>
                <a:srgbClr val="202124"/>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Así mismo, el vendedor recibirá el mismo mail con el asunto: </a:t>
            </a:r>
            <a:r>
              <a:rPr b="1" lang="pt-BR" sz="2400">
                <a:highlight>
                  <a:srgbClr val="FFFFFF"/>
                </a:highlight>
                <a:latin typeface="Helvetica Neue"/>
                <a:ea typeface="Helvetica Neue"/>
                <a:cs typeface="Helvetica Neue"/>
                <a:sym typeface="Helvetica Neue"/>
              </a:rPr>
              <a:t>¡El pedido de su cliente fue facturado!</a:t>
            </a:r>
            <a:endParaRPr b="1" sz="24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p:txBody>
      </p:sp>
      <p:sp>
        <p:nvSpPr>
          <p:cNvPr id="330" name="Google Shape;330;p75"/>
          <p:cNvSpPr/>
          <p:nvPr/>
        </p:nvSpPr>
        <p:spPr>
          <a:xfrm>
            <a:off x="8082650" y="2572675"/>
            <a:ext cx="10277400" cy="5741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5"/>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332" name="Google Shape;332;p75"/>
          <p:cNvPicPr preferRelativeResize="0"/>
          <p:nvPr/>
        </p:nvPicPr>
        <p:blipFill>
          <a:blip r:embed="rId3">
            <a:alphaModFix/>
          </a:blip>
          <a:stretch>
            <a:fillRect/>
          </a:stretch>
        </p:blipFill>
        <p:spPr>
          <a:xfrm>
            <a:off x="9959550" y="304800"/>
            <a:ext cx="6477751" cy="9746201"/>
          </a:xfrm>
          <a:prstGeom prst="rect">
            <a:avLst/>
          </a:prstGeom>
          <a:noFill/>
          <a:ln>
            <a:noFill/>
          </a:ln>
        </p:spPr>
      </p:pic>
      <p:sp>
        <p:nvSpPr>
          <p:cNvPr id="333" name="Google Shape;333;p75"/>
          <p:cNvSpPr txBox="1"/>
          <p:nvPr/>
        </p:nvSpPr>
        <p:spPr>
          <a:xfrm>
            <a:off x="805700" y="8303200"/>
            <a:ext cx="6678900" cy="92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1600">
                <a:solidFill>
                  <a:schemeClr val="dk1"/>
                </a:solidFill>
                <a:latin typeface="Helvetica Neue Light"/>
                <a:ea typeface="Helvetica Neue Light"/>
                <a:cs typeface="Helvetica Neue Light"/>
                <a:sym typeface="Helvetica Neue Light"/>
              </a:rPr>
              <a:t>*(*) Para recibir correctamente los mails transacionales se deberá configurar los templates como indica el slide 28, 29 y 30, cualquier otra modificación en los mismos, podría alterar el flujo solicitado.</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76"/>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6"/>
          <p:cNvSpPr txBox="1"/>
          <p:nvPr/>
        </p:nvSpPr>
        <p:spPr>
          <a:xfrm>
            <a:off x="805700" y="2728450"/>
            <a:ext cx="5814000" cy="4559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Si el vendedor desea modificar el pedido, deberá presionar el botón </a:t>
            </a:r>
            <a:r>
              <a:rPr b="1" lang="pt-BR" sz="2400">
                <a:solidFill>
                  <a:schemeClr val="dk1"/>
                </a:solidFill>
                <a:latin typeface="Helvetica Neue"/>
                <a:ea typeface="Helvetica Neue"/>
                <a:cs typeface="Helvetica Neue"/>
                <a:sym typeface="Helvetica Neue"/>
              </a:rPr>
              <a:t>MODIFICAR</a:t>
            </a:r>
            <a:r>
              <a:rPr lang="pt-BR" sz="2400">
                <a:solidFill>
                  <a:schemeClr val="dk1"/>
                </a:solidFill>
                <a:latin typeface="Helvetica Neue Light"/>
                <a:ea typeface="Helvetica Neue Light"/>
                <a:cs typeface="Helvetica Neue Light"/>
                <a:sym typeface="Helvetica Neue Light"/>
              </a:rPr>
              <a:t>. E</a:t>
            </a:r>
            <a:r>
              <a:rPr lang="pt-BR" sz="2400">
                <a:solidFill>
                  <a:schemeClr val="dk1"/>
                </a:solidFill>
                <a:latin typeface="Helvetica Neue Light"/>
                <a:ea typeface="Helvetica Neue Light"/>
                <a:cs typeface="Helvetica Neue Light"/>
                <a:sym typeface="Helvetica Neue Light"/>
              </a:rPr>
              <a:t>sto genera que:</a:t>
            </a:r>
            <a:endParaRPr sz="2400">
              <a:solidFill>
                <a:schemeClr val="dk1"/>
              </a:solidFill>
              <a:latin typeface="Helvetica Neue Light"/>
              <a:ea typeface="Helvetica Neue Light"/>
              <a:cs typeface="Helvetica Neue Light"/>
              <a:sym typeface="Helvetica Neue Light"/>
            </a:endParaRPr>
          </a:p>
          <a:p>
            <a:pPr indent="-381000" lvl="0" marL="457200" rtl="0" algn="l">
              <a:spcBef>
                <a:spcPts val="0"/>
              </a:spcBef>
              <a:spcAft>
                <a:spcPts val="0"/>
              </a:spcAft>
              <a:buClr>
                <a:schemeClr val="dk1"/>
              </a:buClr>
              <a:buSzPts val="2400"/>
              <a:buFont typeface="Helvetica Neue Light"/>
              <a:buChar char="●"/>
            </a:pPr>
            <a:r>
              <a:rPr lang="pt-BR" sz="2400">
                <a:solidFill>
                  <a:schemeClr val="dk1"/>
                </a:solidFill>
                <a:latin typeface="Helvetica Neue Light"/>
                <a:ea typeface="Helvetica Neue Light"/>
                <a:cs typeface="Helvetica Neue Light"/>
                <a:sym typeface="Helvetica Neue Light"/>
              </a:rPr>
              <a:t>El pedido original del comerciante se cancele (no se le notificará por email ni al comerciante ni al vendedor de la cancelación)</a:t>
            </a:r>
            <a:endParaRPr sz="2400">
              <a:solidFill>
                <a:schemeClr val="dk1"/>
              </a:solidFill>
              <a:latin typeface="Helvetica Neue Light"/>
              <a:ea typeface="Helvetica Neue Light"/>
              <a:cs typeface="Helvetica Neue Light"/>
              <a:sym typeface="Helvetica Neue Light"/>
            </a:endParaRPr>
          </a:p>
          <a:p>
            <a:pPr indent="-381000" lvl="0" marL="457200" rtl="0" algn="l">
              <a:spcBef>
                <a:spcPts val="0"/>
              </a:spcBef>
              <a:spcAft>
                <a:spcPts val="0"/>
              </a:spcAft>
              <a:buClr>
                <a:schemeClr val="dk1"/>
              </a:buClr>
              <a:buSzPts val="2400"/>
              <a:buFont typeface="Helvetica Neue Light"/>
              <a:buChar char="●"/>
            </a:pPr>
            <a:r>
              <a:rPr lang="pt-BR" sz="2400">
                <a:solidFill>
                  <a:schemeClr val="dk1"/>
                </a:solidFill>
                <a:latin typeface="Helvetica Neue Light"/>
                <a:ea typeface="Helvetica Neue Light"/>
                <a:cs typeface="Helvetica Neue Light"/>
                <a:sym typeface="Helvetica Neue Light"/>
              </a:rPr>
              <a:t>El vendedor será redirigido al sitio de VITAL, donde podrá realizar las modificaciones necesarias.</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p:txBody>
      </p:sp>
      <p:sp>
        <p:nvSpPr>
          <p:cNvPr id="340" name="Google Shape;340;p76"/>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341" name="Google Shape;341;p76"/>
          <p:cNvPicPr preferRelativeResize="0"/>
          <p:nvPr/>
        </p:nvPicPr>
        <p:blipFill>
          <a:blip r:embed="rId3">
            <a:alphaModFix/>
          </a:blip>
          <a:stretch>
            <a:fillRect/>
          </a:stretch>
        </p:blipFill>
        <p:spPr>
          <a:xfrm>
            <a:off x="6782550" y="2454200"/>
            <a:ext cx="11505449" cy="6089798"/>
          </a:xfrm>
          <a:prstGeom prst="rect">
            <a:avLst/>
          </a:prstGeom>
          <a:noFill/>
          <a:ln>
            <a:noFill/>
          </a:ln>
        </p:spPr>
      </p:pic>
      <p:sp>
        <p:nvSpPr>
          <p:cNvPr id="342" name="Google Shape;342;p76"/>
          <p:cNvSpPr/>
          <p:nvPr/>
        </p:nvSpPr>
        <p:spPr>
          <a:xfrm>
            <a:off x="15720988" y="7945300"/>
            <a:ext cx="1271400" cy="627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77"/>
          <p:cNvSpPr/>
          <p:nvPr/>
        </p:nvSpPr>
        <p:spPr>
          <a:xfrm>
            <a:off x="6969450" y="1951975"/>
            <a:ext cx="10760700" cy="723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77"/>
          <p:cNvPicPr preferRelativeResize="0"/>
          <p:nvPr/>
        </p:nvPicPr>
        <p:blipFill>
          <a:blip r:embed="rId3">
            <a:alphaModFix/>
          </a:blip>
          <a:stretch>
            <a:fillRect/>
          </a:stretch>
        </p:blipFill>
        <p:spPr>
          <a:xfrm>
            <a:off x="6474706" y="2261625"/>
            <a:ext cx="13044096" cy="6617575"/>
          </a:xfrm>
          <a:prstGeom prst="rect">
            <a:avLst/>
          </a:prstGeom>
          <a:noFill/>
          <a:ln>
            <a:noFill/>
          </a:ln>
        </p:spPr>
      </p:pic>
      <p:sp>
        <p:nvSpPr>
          <p:cNvPr id="349" name="Google Shape;349;p77"/>
          <p:cNvSpPr txBox="1"/>
          <p:nvPr/>
        </p:nvSpPr>
        <p:spPr>
          <a:xfrm>
            <a:off x="805700" y="2804650"/>
            <a:ext cx="54144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En caso que el vendedor se encuentre con el siguiente popup al haber presionado el botón </a:t>
            </a:r>
            <a:r>
              <a:rPr b="1" lang="pt-BR" sz="2400">
                <a:solidFill>
                  <a:schemeClr val="dk1"/>
                </a:solidFill>
                <a:latin typeface="Helvetica Neue"/>
                <a:ea typeface="Helvetica Neue"/>
                <a:cs typeface="Helvetica Neue"/>
                <a:sym typeface="Helvetica Neue"/>
              </a:rPr>
              <a:t>MODIFICAR</a:t>
            </a:r>
            <a:r>
              <a:rPr lang="pt-BR" sz="2400">
                <a:solidFill>
                  <a:schemeClr val="dk1"/>
                </a:solidFill>
                <a:latin typeface="Helvetica Neue Light"/>
                <a:ea typeface="Helvetica Neue Light"/>
                <a:cs typeface="Helvetica Neue Light"/>
                <a:sym typeface="Helvetica Neue Light"/>
              </a:rPr>
              <a:t>, deberá marcar la opción: </a:t>
            </a:r>
            <a:r>
              <a:rPr b="1" lang="pt-BR" sz="2400">
                <a:solidFill>
                  <a:schemeClr val="dk1"/>
                </a:solidFill>
                <a:latin typeface="Helvetica Neue"/>
                <a:ea typeface="Helvetica Neue"/>
                <a:cs typeface="Helvetica Neue"/>
                <a:sym typeface="Helvetica Neue"/>
              </a:rPr>
              <a:t>Siempre permitir ventanas emergentes</a:t>
            </a:r>
            <a:r>
              <a:rPr lang="pt-BR" sz="2400">
                <a:solidFill>
                  <a:schemeClr val="dk1"/>
                </a:solidFill>
                <a:latin typeface="Helvetica Neue Light"/>
                <a:ea typeface="Helvetica Neue Light"/>
                <a:cs typeface="Helvetica Neue Light"/>
                <a:sym typeface="Helvetica Neue Light"/>
              </a:rPr>
              <a:t> y hacer click en el botón </a:t>
            </a:r>
            <a:r>
              <a:rPr b="1" lang="pt-BR" sz="2400">
                <a:solidFill>
                  <a:schemeClr val="dk1"/>
                </a:solidFill>
                <a:latin typeface="Helvetica Neue"/>
                <a:ea typeface="Helvetica Neue"/>
                <a:cs typeface="Helvetica Neue"/>
                <a:sym typeface="Helvetica Neue"/>
              </a:rPr>
              <a:t>Listo.</a:t>
            </a:r>
            <a:endParaRPr sz="24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Luego de haber seteado esa opción, ya no recibirá más el popup. </a:t>
            </a:r>
            <a:endParaRPr sz="2400">
              <a:solidFill>
                <a:schemeClr val="dk1"/>
              </a:solidFill>
              <a:latin typeface="Helvetica Neue Light"/>
              <a:ea typeface="Helvetica Neue Light"/>
              <a:cs typeface="Helvetica Neue Light"/>
              <a:sym typeface="Helvetica Neue Light"/>
            </a:endParaRPr>
          </a:p>
        </p:txBody>
      </p:sp>
      <p:sp>
        <p:nvSpPr>
          <p:cNvPr id="350" name="Google Shape;350;p77"/>
          <p:cNvSpPr txBox="1"/>
          <p:nvPr/>
        </p:nvSpPr>
        <p:spPr>
          <a:xfrm>
            <a:off x="7295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78"/>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8"/>
          <p:cNvSpPr txBox="1"/>
          <p:nvPr/>
        </p:nvSpPr>
        <p:spPr>
          <a:xfrm>
            <a:off x="805700" y="2499850"/>
            <a:ext cx="5814000" cy="4559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Una vez que el vendedor es dirigido al sitio, se encontrará con esta pantalla (checkout del sitio). Acá, se podrán visualizar todos los productos que tenía la orden original del comerciante.</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A partir de este momento, </a:t>
            </a:r>
            <a:r>
              <a:rPr lang="pt-BR" sz="2400">
                <a:solidFill>
                  <a:schemeClr val="dk1"/>
                </a:solidFill>
                <a:latin typeface="Helvetica Neue Light"/>
                <a:ea typeface="Helvetica Neue Light"/>
                <a:cs typeface="Helvetica Neue Light"/>
                <a:sym typeface="Helvetica Neue Light"/>
              </a:rPr>
              <a:t>el vendedor podrá utilizar todas las herramientas necesarias para quitar o agregar productos del carrito (orden original) tantas veces sean necesarias.</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En este paso, el vendedor estará modificando ese pedido como si fuese el comerciante.</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p:txBody>
      </p:sp>
      <p:sp>
        <p:nvSpPr>
          <p:cNvPr id="357" name="Google Shape;357;p78"/>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358" name="Google Shape;358;p78"/>
          <p:cNvPicPr preferRelativeResize="0"/>
          <p:nvPr/>
        </p:nvPicPr>
        <p:blipFill>
          <a:blip r:embed="rId3">
            <a:alphaModFix/>
          </a:blip>
          <a:stretch>
            <a:fillRect/>
          </a:stretch>
        </p:blipFill>
        <p:spPr>
          <a:xfrm>
            <a:off x="6894166" y="2416350"/>
            <a:ext cx="11393823" cy="6025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79"/>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9"/>
          <p:cNvSpPr txBox="1"/>
          <p:nvPr/>
        </p:nvSpPr>
        <p:spPr>
          <a:xfrm>
            <a:off x="805700" y="2728450"/>
            <a:ext cx="5541600" cy="51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Para que el vendedor pueda modificar la orden a nombre del cliente y poder confirmarla con todos sus cambios, se le ha asignado el perfil de </a:t>
            </a:r>
            <a:r>
              <a:rPr b="1" lang="pt-BR" sz="2400">
                <a:solidFill>
                  <a:schemeClr val="dk1"/>
                </a:solidFill>
                <a:latin typeface="Helvetica Neue"/>
                <a:ea typeface="Helvetica Neue"/>
                <a:cs typeface="Helvetica Neue"/>
                <a:sym typeface="Helvetica Neue"/>
              </a:rPr>
              <a:t>Televentas</a:t>
            </a:r>
            <a:r>
              <a:rPr lang="pt-BR" sz="2400">
                <a:solidFill>
                  <a:schemeClr val="dk1"/>
                </a:solidFill>
                <a:latin typeface="Helvetica Neue Light"/>
                <a:ea typeface="Helvetica Neue Light"/>
                <a:cs typeface="Helvetica Neue Light"/>
                <a:sym typeface="Helvetica Neue Light"/>
              </a:rPr>
              <a:t> (slide 2). Esto le permitirá navegar el sitio y confirmar el pedido a nombre del cliente comerciante.</a:t>
            </a:r>
            <a:endParaRPr sz="24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Se podrá utilizar el buscador, acceder a categorías y ver sin restricciones todo el sitio.</a:t>
            </a:r>
            <a:endParaRPr sz="24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2100">
                <a:solidFill>
                  <a:srgbClr val="F71963"/>
                </a:solidFill>
                <a:latin typeface="Helvetica Neue Light"/>
                <a:ea typeface="Helvetica Neue Light"/>
                <a:cs typeface="Helvetica Neue Light"/>
                <a:sym typeface="Helvetica Neue Light"/>
              </a:rPr>
              <a:t>Recuadro izquierdo: Perfil Televentas</a:t>
            </a:r>
            <a:br>
              <a:rPr lang="pt-BR" sz="2100">
                <a:solidFill>
                  <a:srgbClr val="F71963"/>
                </a:solidFill>
                <a:latin typeface="Helvetica Neue Light"/>
                <a:ea typeface="Helvetica Neue Light"/>
                <a:cs typeface="Helvetica Neue Light"/>
                <a:sym typeface="Helvetica Neue Light"/>
              </a:rPr>
            </a:br>
            <a:r>
              <a:rPr lang="pt-BR" sz="2100">
                <a:solidFill>
                  <a:srgbClr val="F71963"/>
                </a:solidFill>
                <a:latin typeface="Helvetica Neue Light"/>
                <a:ea typeface="Helvetica Neue Light"/>
                <a:cs typeface="Helvetica Neue Light"/>
                <a:sym typeface="Helvetica Neue Light"/>
              </a:rPr>
              <a:t>Recuadro derecho: Nombre del Cliente</a:t>
            </a:r>
            <a:endParaRPr sz="2100">
              <a:solidFill>
                <a:srgbClr val="F71963"/>
              </a:solidFill>
              <a:latin typeface="Helvetica Neue Light"/>
              <a:ea typeface="Helvetica Neue Light"/>
              <a:cs typeface="Helvetica Neue Light"/>
              <a:sym typeface="Helvetica Neue Light"/>
            </a:endParaRPr>
          </a:p>
        </p:txBody>
      </p:sp>
      <p:sp>
        <p:nvSpPr>
          <p:cNvPr id="365" name="Google Shape;365;p79"/>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366" name="Google Shape;366;p79"/>
          <p:cNvPicPr preferRelativeResize="0"/>
          <p:nvPr/>
        </p:nvPicPr>
        <p:blipFill>
          <a:blip r:embed="rId3">
            <a:alphaModFix/>
          </a:blip>
          <a:stretch>
            <a:fillRect/>
          </a:stretch>
        </p:blipFill>
        <p:spPr>
          <a:xfrm>
            <a:off x="6619707" y="2278275"/>
            <a:ext cx="11668301" cy="61475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80"/>
          <p:cNvSpPr/>
          <p:nvPr/>
        </p:nvSpPr>
        <p:spPr>
          <a:xfrm>
            <a:off x="8422700" y="1725900"/>
            <a:ext cx="101691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0"/>
          <p:cNvSpPr txBox="1"/>
          <p:nvPr/>
        </p:nvSpPr>
        <p:spPr>
          <a:xfrm>
            <a:off x="805700" y="2576050"/>
            <a:ext cx="58140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2200">
                <a:solidFill>
                  <a:schemeClr val="dk1"/>
                </a:solidFill>
                <a:latin typeface="Helvetica Neue Light"/>
                <a:ea typeface="Helvetica Neue Light"/>
                <a:cs typeface="Helvetica Neue Light"/>
                <a:sym typeface="Helvetica Neue Light"/>
              </a:rPr>
              <a:t>Al navegar el sitio, el vendedor va a tener la información de:</a:t>
            </a:r>
            <a:endParaRPr sz="2200">
              <a:solidFill>
                <a:schemeClr val="dk1"/>
              </a:solidFill>
              <a:latin typeface="Helvetica Neue Light"/>
              <a:ea typeface="Helvetica Neue Light"/>
              <a:cs typeface="Helvetica Neue Light"/>
              <a:sym typeface="Helvetica Neue Light"/>
            </a:endParaRPr>
          </a:p>
          <a:p>
            <a:pPr indent="0" lvl="0" marL="457200" rtl="0" algn="l">
              <a:lnSpc>
                <a:spcPct val="100000"/>
              </a:lnSpc>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a:p>
            <a:pPr indent="-368300" lvl="0" marL="457200" rtl="0" algn="l">
              <a:lnSpc>
                <a:spcPct val="100000"/>
              </a:lnSpc>
              <a:spcBef>
                <a:spcPts val="0"/>
              </a:spcBef>
              <a:spcAft>
                <a:spcPts val="0"/>
              </a:spcAft>
              <a:buClr>
                <a:schemeClr val="dk1"/>
              </a:buClr>
              <a:buSzPts val="2200"/>
              <a:buFont typeface="Helvetica Neue Light"/>
              <a:buChar char="●"/>
            </a:pPr>
            <a:r>
              <a:rPr lang="pt-BR" sz="2200">
                <a:solidFill>
                  <a:schemeClr val="dk1"/>
                </a:solidFill>
                <a:latin typeface="Helvetica Neue Light"/>
                <a:ea typeface="Helvetica Neue Light"/>
                <a:cs typeface="Helvetica Neue Light"/>
                <a:sym typeface="Helvetica Neue Light"/>
              </a:rPr>
              <a:t>Cantidades agregadas al carrito en:</a:t>
            </a:r>
            <a:br>
              <a:rPr lang="pt-BR" sz="2200">
                <a:solidFill>
                  <a:schemeClr val="dk1"/>
                </a:solidFill>
                <a:latin typeface="Helvetica Neue Light"/>
                <a:ea typeface="Helvetica Neue Light"/>
                <a:cs typeface="Helvetica Neue Light"/>
                <a:sym typeface="Helvetica Neue Light"/>
              </a:rPr>
            </a:br>
            <a:r>
              <a:rPr lang="pt-BR" sz="2200">
                <a:solidFill>
                  <a:schemeClr val="dk1"/>
                </a:solidFill>
                <a:latin typeface="Helvetica Neue Light"/>
                <a:ea typeface="Helvetica Neue Light"/>
                <a:cs typeface="Helvetica Neue Light"/>
                <a:sym typeface="Helvetica Neue Light"/>
              </a:rPr>
              <a:t>Carruseles / Categorías / Página de Producto / Buscador / Resultado de Búsqueda / Minicart / Checkout</a:t>
            </a:r>
            <a:br>
              <a:rPr lang="pt-BR" sz="2200">
                <a:solidFill>
                  <a:schemeClr val="dk1"/>
                </a:solidFill>
                <a:latin typeface="Helvetica Neue Light"/>
                <a:ea typeface="Helvetica Neue Light"/>
                <a:cs typeface="Helvetica Neue Light"/>
                <a:sym typeface="Helvetica Neue Light"/>
              </a:rPr>
            </a:br>
            <a:endParaRPr sz="2200">
              <a:solidFill>
                <a:schemeClr val="dk1"/>
              </a:solidFill>
              <a:latin typeface="Helvetica Neue Light"/>
              <a:ea typeface="Helvetica Neue Light"/>
              <a:cs typeface="Helvetica Neue Light"/>
              <a:sym typeface="Helvetica Neue Light"/>
            </a:endParaRPr>
          </a:p>
          <a:p>
            <a:pPr indent="-368300" lvl="0" marL="457200" rtl="0" algn="l">
              <a:lnSpc>
                <a:spcPct val="100000"/>
              </a:lnSpc>
              <a:spcBef>
                <a:spcPts val="0"/>
              </a:spcBef>
              <a:spcAft>
                <a:spcPts val="0"/>
              </a:spcAft>
              <a:buClr>
                <a:schemeClr val="dk1"/>
              </a:buClr>
              <a:buSzPts val="2200"/>
              <a:buFont typeface="Helvetica Neue Light"/>
              <a:buChar char="●"/>
            </a:pPr>
            <a:r>
              <a:rPr lang="pt-BR" sz="2200">
                <a:solidFill>
                  <a:schemeClr val="dk1"/>
                </a:solidFill>
                <a:latin typeface="Helvetica Neue Light"/>
                <a:ea typeface="Helvetica Neue Light"/>
                <a:cs typeface="Helvetica Neue Light"/>
                <a:sym typeface="Helvetica Neue Light"/>
              </a:rPr>
              <a:t>Stock disponible de cada material en:</a:t>
            </a:r>
            <a:br>
              <a:rPr lang="pt-BR" sz="2200">
                <a:solidFill>
                  <a:schemeClr val="dk1"/>
                </a:solidFill>
                <a:latin typeface="Helvetica Neue Light"/>
                <a:ea typeface="Helvetica Neue Light"/>
                <a:cs typeface="Helvetica Neue Light"/>
                <a:sym typeface="Helvetica Neue Light"/>
              </a:rPr>
            </a:br>
            <a:r>
              <a:rPr lang="pt-BR" sz="2200">
                <a:solidFill>
                  <a:schemeClr val="dk1"/>
                </a:solidFill>
                <a:latin typeface="Helvetica Neue Light"/>
                <a:ea typeface="Helvetica Neue Light"/>
                <a:cs typeface="Helvetica Neue Light"/>
                <a:sym typeface="Helvetica Neue Light"/>
              </a:rPr>
              <a:t>Carruseles / Categorías / Página de Producto / Buscador / Resultado de Búsqueda / Minicart</a:t>
            </a:r>
            <a:br>
              <a:rPr lang="pt-BR" sz="2200">
                <a:solidFill>
                  <a:schemeClr val="dk1"/>
                </a:solidFill>
                <a:latin typeface="Helvetica Neue Light"/>
                <a:ea typeface="Helvetica Neue Light"/>
                <a:cs typeface="Helvetica Neue Light"/>
                <a:sym typeface="Helvetica Neue Light"/>
              </a:rPr>
            </a:br>
            <a:br>
              <a:rPr lang="pt-BR" sz="2200">
                <a:solidFill>
                  <a:schemeClr val="dk1"/>
                </a:solidFill>
                <a:latin typeface="Helvetica Neue Light"/>
                <a:ea typeface="Helvetica Neue Light"/>
                <a:cs typeface="Helvetica Neue Light"/>
                <a:sym typeface="Helvetica Neue Light"/>
              </a:rPr>
            </a:br>
            <a:r>
              <a:rPr b="1" lang="pt-BR" sz="2200">
                <a:solidFill>
                  <a:schemeClr val="dk1"/>
                </a:solidFill>
                <a:latin typeface="Helvetica Neue"/>
                <a:ea typeface="Helvetica Neue"/>
                <a:cs typeface="Helvetica Neue"/>
                <a:sym typeface="Helvetica Neue"/>
              </a:rPr>
              <a:t>Importante</a:t>
            </a:r>
            <a:r>
              <a:rPr lang="pt-BR" sz="2200">
                <a:solidFill>
                  <a:schemeClr val="dk1"/>
                </a:solidFill>
                <a:latin typeface="Helvetica Neue Light"/>
                <a:ea typeface="Helvetica Neue Light"/>
                <a:cs typeface="Helvetica Neue Light"/>
                <a:sym typeface="Helvetica Neue Light"/>
              </a:rPr>
              <a:t>: Definir fecha de visualización del stock en el Checkout del ambiente </a:t>
            </a:r>
            <a:r>
              <a:rPr i="1" lang="pt-BR" sz="2200">
                <a:solidFill>
                  <a:schemeClr val="dk1"/>
                </a:solidFill>
                <a:latin typeface="Helvetica Neue Light"/>
                <a:ea typeface="Helvetica Neue Light"/>
                <a:cs typeface="Helvetica Neue Light"/>
                <a:sym typeface="Helvetica Neue Light"/>
              </a:rPr>
              <a:t>arvitalqa</a:t>
            </a:r>
            <a:r>
              <a:rPr lang="pt-BR" sz="2200">
                <a:solidFill>
                  <a:schemeClr val="dk1"/>
                </a:solidFill>
                <a:latin typeface="Helvetica Neue Light"/>
                <a:ea typeface="Helvetica Neue Light"/>
                <a:cs typeface="Helvetica Neue Light"/>
                <a:sym typeface="Helvetica Neue Light"/>
              </a:rPr>
              <a:t> (Responsable Corebiz).</a:t>
            </a:r>
            <a:endParaRPr sz="1800">
              <a:solidFill>
                <a:schemeClr val="dk1"/>
              </a:solidFill>
              <a:latin typeface="Helvetica Neue Light"/>
              <a:ea typeface="Helvetica Neue Light"/>
              <a:cs typeface="Helvetica Neue Light"/>
              <a:sym typeface="Helvetica Neue Light"/>
            </a:endParaRPr>
          </a:p>
        </p:txBody>
      </p:sp>
      <p:sp>
        <p:nvSpPr>
          <p:cNvPr id="373" name="Google Shape;373;p80"/>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374" name="Google Shape;374;p80"/>
          <p:cNvPicPr preferRelativeResize="0"/>
          <p:nvPr/>
        </p:nvPicPr>
        <p:blipFill>
          <a:blip r:embed="rId3">
            <a:alphaModFix/>
          </a:blip>
          <a:stretch>
            <a:fillRect/>
          </a:stretch>
        </p:blipFill>
        <p:spPr>
          <a:xfrm>
            <a:off x="6841675" y="2024750"/>
            <a:ext cx="13687997" cy="6997724"/>
          </a:xfrm>
          <a:prstGeom prst="rect">
            <a:avLst/>
          </a:prstGeom>
          <a:noFill/>
          <a:ln>
            <a:noFill/>
          </a:ln>
        </p:spPr>
      </p:pic>
      <p:sp>
        <p:nvSpPr>
          <p:cNvPr id="375" name="Google Shape;375;p80"/>
          <p:cNvSpPr/>
          <p:nvPr/>
        </p:nvSpPr>
        <p:spPr>
          <a:xfrm>
            <a:off x="9280025" y="5742557"/>
            <a:ext cx="2698800" cy="1673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81"/>
          <p:cNvSpPr/>
          <p:nvPr/>
        </p:nvSpPr>
        <p:spPr>
          <a:xfrm>
            <a:off x="9145959" y="3146025"/>
            <a:ext cx="9266700" cy="6774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1"/>
          <p:cNvSpPr/>
          <p:nvPr/>
        </p:nvSpPr>
        <p:spPr>
          <a:xfrm>
            <a:off x="233050" y="2775900"/>
            <a:ext cx="8556000" cy="5906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1"/>
          <p:cNvSpPr txBox="1"/>
          <p:nvPr/>
        </p:nvSpPr>
        <p:spPr>
          <a:xfrm>
            <a:off x="6533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
        <p:nvSpPr>
          <p:cNvPr id="383" name="Google Shape;383;p81"/>
          <p:cNvSpPr txBox="1"/>
          <p:nvPr/>
        </p:nvSpPr>
        <p:spPr>
          <a:xfrm>
            <a:off x="2513325" y="4251300"/>
            <a:ext cx="5976000" cy="788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4900">
                <a:solidFill>
                  <a:schemeClr val="dk2"/>
                </a:solidFill>
                <a:latin typeface="Helvetica Neue"/>
                <a:ea typeface="Helvetica Neue"/>
                <a:cs typeface="Helvetica Neue"/>
                <a:sym typeface="Helvetica Neue"/>
              </a:rPr>
              <a:t>IMAGEN</a:t>
            </a:r>
            <a:endParaRPr sz="4900">
              <a:solidFill>
                <a:schemeClr val="dk2"/>
              </a:solidFill>
              <a:latin typeface="Helvetica Neue"/>
              <a:ea typeface="Helvetica Neue"/>
              <a:cs typeface="Helvetica Neue"/>
              <a:sym typeface="Helvetica Neue"/>
            </a:endParaRPr>
          </a:p>
        </p:txBody>
      </p:sp>
      <p:sp>
        <p:nvSpPr>
          <p:cNvPr id="384" name="Google Shape;384;p81"/>
          <p:cNvSpPr txBox="1"/>
          <p:nvPr/>
        </p:nvSpPr>
        <p:spPr>
          <a:xfrm>
            <a:off x="805700" y="1878300"/>
            <a:ext cx="5752800" cy="67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2200">
                <a:solidFill>
                  <a:schemeClr val="dk1"/>
                </a:solidFill>
                <a:latin typeface="Helvetica Neue"/>
                <a:ea typeface="Helvetica Neue"/>
                <a:cs typeface="Helvetica Neue"/>
                <a:sym typeface="Helvetica Neue"/>
              </a:rPr>
              <a:t>Buscador</a:t>
            </a:r>
            <a:r>
              <a:rPr lang="pt-BR" sz="2200">
                <a:solidFill>
                  <a:schemeClr val="dk1"/>
                </a:solidFill>
                <a:latin typeface="Helvetica Neue Light"/>
                <a:ea typeface="Helvetica Neue Light"/>
                <a:cs typeface="Helvetica Neue Light"/>
                <a:sym typeface="Helvetica Neue Light"/>
              </a:rPr>
              <a:t>: Se visualizan las unidades agregadas al carrito y Stock disponible</a:t>
            </a:r>
            <a:endParaRPr sz="2200">
              <a:solidFill>
                <a:schemeClr val="dk1"/>
              </a:solidFill>
              <a:latin typeface="Helvetica Neue Light"/>
              <a:ea typeface="Helvetica Neue Light"/>
              <a:cs typeface="Helvetica Neue Light"/>
              <a:sym typeface="Helvetica Neue Light"/>
            </a:endParaRPr>
          </a:p>
        </p:txBody>
      </p:sp>
      <p:sp>
        <p:nvSpPr>
          <p:cNvPr id="385" name="Google Shape;385;p81"/>
          <p:cNvSpPr txBox="1"/>
          <p:nvPr/>
        </p:nvSpPr>
        <p:spPr>
          <a:xfrm>
            <a:off x="9696600" y="2335500"/>
            <a:ext cx="6330600" cy="67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2200">
                <a:solidFill>
                  <a:schemeClr val="dk1"/>
                </a:solidFill>
                <a:latin typeface="Helvetica Neue"/>
                <a:ea typeface="Helvetica Neue"/>
                <a:cs typeface="Helvetica Neue"/>
                <a:sym typeface="Helvetica Neue"/>
              </a:rPr>
              <a:t>Resultado de </a:t>
            </a:r>
            <a:r>
              <a:rPr b="1" lang="pt-BR" sz="2200">
                <a:solidFill>
                  <a:schemeClr val="dk1"/>
                </a:solidFill>
                <a:latin typeface="Helvetica Neue"/>
                <a:ea typeface="Helvetica Neue"/>
                <a:cs typeface="Helvetica Neue"/>
                <a:sym typeface="Helvetica Neue"/>
              </a:rPr>
              <a:t>Búsqueda</a:t>
            </a:r>
            <a:r>
              <a:rPr lang="pt-BR" sz="2200">
                <a:solidFill>
                  <a:schemeClr val="dk1"/>
                </a:solidFill>
                <a:latin typeface="Helvetica Neue Light"/>
                <a:ea typeface="Helvetica Neue Light"/>
                <a:cs typeface="Helvetica Neue Light"/>
                <a:sym typeface="Helvetica Neue Light"/>
              </a:rPr>
              <a:t>: Se visualizan las unidades agregadas al carrito y Stock disponible</a:t>
            </a:r>
            <a:endParaRPr sz="2200">
              <a:solidFill>
                <a:schemeClr val="dk1"/>
              </a:solidFill>
              <a:latin typeface="Helvetica Neue Light"/>
              <a:ea typeface="Helvetica Neue Light"/>
              <a:cs typeface="Helvetica Neue Light"/>
              <a:sym typeface="Helvetica Neue Light"/>
            </a:endParaRPr>
          </a:p>
        </p:txBody>
      </p:sp>
      <p:pic>
        <p:nvPicPr>
          <p:cNvPr id="386" name="Google Shape;386;p81"/>
          <p:cNvPicPr preferRelativeResize="0"/>
          <p:nvPr/>
        </p:nvPicPr>
        <p:blipFill rotWithShape="1">
          <a:blip r:embed="rId3">
            <a:alphaModFix/>
          </a:blip>
          <a:srcRect b="0" l="0" r="11316" t="0"/>
          <a:stretch/>
        </p:blipFill>
        <p:spPr>
          <a:xfrm>
            <a:off x="0" y="3075850"/>
            <a:ext cx="9005399" cy="4953242"/>
          </a:xfrm>
          <a:prstGeom prst="rect">
            <a:avLst/>
          </a:prstGeom>
          <a:noFill/>
          <a:ln>
            <a:noFill/>
          </a:ln>
        </p:spPr>
      </p:pic>
      <p:sp>
        <p:nvSpPr>
          <p:cNvPr id="387" name="Google Shape;387;p81"/>
          <p:cNvSpPr/>
          <p:nvPr/>
        </p:nvSpPr>
        <p:spPr>
          <a:xfrm>
            <a:off x="4151925" y="5520402"/>
            <a:ext cx="1333200" cy="1314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81"/>
          <p:cNvPicPr preferRelativeResize="0"/>
          <p:nvPr/>
        </p:nvPicPr>
        <p:blipFill>
          <a:blip r:embed="rId4">
            <a:alphaModFix/>
          </a:blip>
          <a:stretch>
            <a:fillRect/>
          </a:stretch>
        </p:blipFill>
        <p:spPr>
          <a:xfrm>
            <a:off x="9301625" y="3490175"/>
            <a:ext cx="10713651" cy="5906101"/>
          </a:xfrm>
          <a:prstGeom prst="rect">
            <a:avLst/>
          </a:prstGeom>
          <a:noFill/>
          <a:ln>
            <a:noFill/>
          </a:ln>
        </p:spPr>
      </p:pic>
      <p:sp>
        <p:nvSpPr>
          <p:cNvPr id="389" name="Google Shape;389;p81"/>
          <p:cNvSpPr/>
          <p:nvPr/>
        </p:nvSpPr>
        <p:spPr>
          <a:xfrm>
            <a:off x="11310425" y="7227800"/>
            <a:ext cx="2206200" cy="1454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64"/>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4"/>
          <p:cNvSpPr txBox="1"/>
          <p:nvPr/>
        </p:nvSpPr>
        <p:spPr>
          <a:xfrm>
            <a:off x="805700" y="2957050"/>
            <a:ext cx="6249000" cy="239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Para que un</a:t>
            </a:r>
            <a:r>
              <a:rPr lang="pt-BR" sz="2400">
                <a:solidFill>
                  <a:schemeClr val="dk1"/>
                </a:solidFill>
                <a:latin typeface="Helvetica Neue Light"/>
                <a:ea typeface="Helvetica Neue Light"/>
                <a:cs typeface="Helvetica Neue Light"/>
                <a:sym typeface="Helvetica Neue Light"/>
              </a:rPr>
              <a:t> vendedor pueda visualizar los pedidos de cada uno de sus clientes comerciantes, es necesario asignarle </a:t>
            </a:r>
            <a:r>
              <a:rPr lang="pt-BR" sz="2400">
                <a:solidFill>
                  <a:schemeClr val="dk1"/>
                </a:solidFill>
                <a:latin typeface="Helvetica Neue Light"/>
                <a:ea typeface="Helvetica Neue Light"/>
                <a:cs typeface="Helvetica Neue Light"/>
                <a:sym typeface="Helvetica Neue Light"/>
              </a:rPr>
              <a:t>al usuario del vendedor el perfil de </a:t>
            </a:r>
            <a:r>
              <a:rPr b="1" lang="pt-BR" sz="2400">
                <a:solidFill>
                  <a:schemeClr val="dk1"/>
                </a:solidFill>
                <a:latin typeface="Helvetica Neue"/>
                <a:ea typeface="Helvetica Neue"/>
                <a:cs typeface="Helvetica Neue"/>
                <a:sym typeface="Helvetica Neue"/>
              </a:rPr>
              <a:t>Call Center Operator + Vendedor Vital + Logistics - Full access</a:t>
            </a:r>
            <a:r>
              <a:rPr lang="pt-BR" sz="2400">
                <a:solidFill>
                  <a:schemeClr val="dk1"/>
                </a:solidFill>
                <a:latin typeface="Helvetica Neue Light"/>
                <a:ea typeface="Helvetica Neue Light"/>
                <a:cs typeface="Helvetica Neue Light"/>
                <a:sym typeface="Helvetica Neue Light"/>
              </a:rPr>
              <a:t>, desde el backend de VTEX en la sección </a:t>
            </a:r>
            <a:br>
              <a:rPr lang="pt-BR" sz="2400">
                <a:solidFill>
                  <a:schemeClr val="dk1"/>
                </a:solidFill>
                <a:latin typeface="Helvetica Neue Light"/>
                <a:ea typeface="Helvetica Neue Light"/>
                <a:cs typeface="Helvetica Neue Light"/>
                <a:sym typeface="Helvetica Neue Light"/>
              </a:rPr>
            </a:br>
            <a:r>
              <a:rPr lang="pt-BR" sz="2400">
                <a:solidFill>
                  <a:schemeClr val="dk1"/>
                </a:solidFill>
                <a:latin typeface="Helvetica Neue Light"/>
                <a:ea typeface="Helvetica Neue Light"/>
                <a:cs typeface="Helvetica Neue Light"/>
                <a:sym typeface="Helvetica Neue Light"/>
              </a:rPr>
              <a:t>Gestión de la Cuenta &gt; Usuarios.</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Éste permiso deberá ser asignado tanto en la cuenta padre, como en cada franquicia que ese vendedor tenga un cl</a:t>
            </a:r>
            <a:r>
              <a:rPr lang="pt-BR" sz="2400">
                <a:solidFill>
                  <a:schemeClr val="dk1"/>
                </a:solidFill>
                <a:latin typeface="Helvetica Neue Light"/>
                <a:ea typeface="Helvetica Neue Light"/>
                <a:cs typeface="Helvetica Neue Light"/>
                <a:sym typeface="Helvetica Neue Light"/>
              </a:rPr>
              <a:t>iente.</a:t>
            </a:r>
            <a:br>
              <a:rPr lang="pt-BR" sz="2400">
                <a:solidFill>
                  <a:schemeClr val="dk1"/>
                </a:solidFill>
                <a:latin typeface="Helvetica Neue Light"/>
                <a:ea typeface="Helvetica Neue Light"/>
                <a:cs typeface="Helvetica Neue Light"/>
                <a:sym typeface="Helvetica Neue Light"/>
              </a:rPr>
            </a:br>
            <a:br>
              <a:rPr lang="pt-BR" sz="2400">
                <a:solidFill>
                  <a:schemeClr val="dk1"/>
                </a:solidFill>
                <a:latin typeface="Helvetica Neue Light"/>
                <a:ea typeface="Helvetica Neue Light"/>
                <a:cs typeface="Helvetica Neue Light"/>
                <a:sym typeface="Helvetica Neue Light"/>
              </a:rPr>
            </a:br>
            <a:r>
              <a:rPr lang="pt-BR" sz="2400">
                <a:solidFill>
                  <a:schemeClr val="dk1"/>
                </a:solidFill>
                <a:latin typeface="Helvetica Neue Light"/>
                <a:ea typeface="Helvetica Neue Light"/>
                <a:cs typeface="Helvetica Neue Light"/>
                <a:sym typeface="Helvetica Neue Light"/>
              </a:rPr>
              <a:t>Sin esta habilitación, el vendedor no podrá generar cambios en los pedidos de sus clientes.</a:t>
            </a:r>
            <a:endParaRPr b="1" sz="3700">
              <a:solidFill>
                <a:srgbClr val="F71963"/>
              </a:solidFill>
              <a:latin typeface="Helvetica Neue"/>
              <a:ea typeface="Helvetica Neue"/>
              <a:cs typeface="Helvetica Neue"/>
              <a:sym typeface="Helvetica Neue"/>
            </a:endParaRPr>
          </a:p>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 </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 </a:t>
            </a:r>
            <a:endParaRPr i="1" sz="2400">
              <a:solidFill>
                <a:schemeClr val="dk1"/>
              </a:solidFill>
              <a:latin typeface="Helvetica Neue Light"/>
              <a:ea typeface="Helvetica Neue Light"/>
              <a:cs typeface="Helvetica Neue Light"/>
              <a:sym typeface="Helvetica Neue Light"/>
            </a:endParaRPr>
          </a:p>
        </p:txBody>
      </p:sp>
      <p:sp>
        <p:nvSpPr>
          <p:cNvPr id="220" name="Google Shape;220;p64"/>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221" name="Google Shape;221;p64"/>
          <p:cNvPicPr preferRelativeResize="0"/>
          <p:nvPr/>
        </p:nvPicPr>
        <p:blipFill>
          <a:blip r:embed="rId3">
            <a:alphaModFix/>
          </a:blip>
          <a:stretch>
            <a:fillRect/>
          </a:stretch>
        </p:blipFill>
        <p:spPr>
          <a:xfrm>
            <a:off x="7454863" y="2028175"/>
            <a:ext cx="13524285" cy="6927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82"/>
          <p:cNvSpPr txBox="1"/>
          <p:nvPr/>
        </p:nvSpPr>
        <p:spPr>
          <a:xfrm>
            <a:off x="6533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
        <p:nvSpPr>
          <p:cNvPr id="395" name="Google Shape;395;p82"/>
          <p:cNvSpPr txBox="1"/>
          <p:nvPr/>
        </p:nvSpPr>
        <p:spPr>
          <a:xfrm>
            <a:off x="805700" y="1802100"/>
            <a:ext cx="6335400" cy="67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2200">
                <a:solidFill>
                  <a:schemeClr val="dk1"/>
                </a:solidFill>
                <a:latin typeface="Helvetica Neue"/>
                <a:ea typeface="Helvetica Neue"/>
                <a:cs typeface="Helvetica Neue"/>
                <a:sym typeface="Helvetica Neue"/>
              </a:rPr>
              <a:t>Página de Producto</a:t>
            </a:r>
            <a:r>
              <a:rPr lang="pt-BR" sz="2200">
                <a:solidFill>
                  <a:schemeClr val="dk1"/>
                </a:solidFill>
                <a:latin typeface="Helvetica Neue Light"/>
                <a:ea typeface="Helvetica Neue Light"/>
                <a:cs typeface="Helvetica Neue Light"/>
                <a:sym typeface="Helvetica Neue Light"/>
              </a:rPr>
              <a:t>: Se visualizan las unidades agregadas al carrito y Stock disponible</a:t>
            </a:r>
            <a:endParaRPr sz="2200">
              <a:solidFill>
                <a:schemeClr val="dk1"/>
              </a:solidFill>
              <a:latin typeface="Helvetica Neue Light"/>
              <a:ea typeface="Helvetica Neue Light"/>
              <a:cs typeface="Helvetica Neue Light"/>
              <a:sym typeface="Helvetica Neue Light"/>
            </a:endParaRPr>
          </a:p>
        </p:txBody>
      </p:sp>
      <p:sp>
        <p:nvSpPr>
          <p:cNvPr id="396" name="Google Shape;396;p82"/>
          <p:cNvSpPr txBox="1"/>
          <p:nvPr/>
        </p:nvSpPr>
        <p:spPr>
          <a:xfrm>
            <a:off x="9620400" y="2335500"/>
            <a:ext cx="5752800" cy="67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2200">
                <a:solidFill>
                  <a:schemeClr val="dk1"/>
                </a:solidFill>
                <a:latin typeface="Helvetica Neue"/>
                <a:ea typeface="Helvetica Neue"/>
                <a:cs typeface="Helvetica Neue"/>
                <a:sym typeface="Helvetica Neue"/>
              </a:rPr>
              <a:t>Categoría</a:t>
            </a:r>
            <a:r>
              <a:rPr lang="pt-BR" sz="2200">
                <a:solidFill>
                  <a:schemeClr val="dk1"/>
                </a:solidFill>
                <a:latin typeface="Helvetica Neue Light"/>
                <a:ea typeface="Helvetica Neue Light"/>
                <a:cs typeface="Helvetica Neue Light"/>
                <a:sym typeface="Helvetica Neue Light"/>
              </a:rPr>
              <a:t>: Se visualizan las unidades agregadas al carrito y Stock disponible</a:t>
            </a:r>
            <a:endParaRPr sz="2200">
              <a:solidFill>
                <a:schemeClr val="dk1"/>
              </a:solidFill>
              <a:latin typeface="Helvetica Neue Light"/>
              <a:ea typeface="Helvetica Neue Light"/>
              <a:cs typeface="Helvetica Neue Light"/>
              <a:sym typeface="Helvetica Neue Light"/>
            </a:endParaRPr>
          </a:p>
        </p:txBody>
      </p:sp>
      <p:sp>
        <p:nvSpPr>
          <p:cNvPr id="397" name="Google Shape;397;p82"/>
          <p:cNvSpPr/>
          <p:nvPr/>
        </p:nvSpPr>
        <p:spPr>
          <a:xfrm>
            <a:off x="9179250" y="3146025"/>
            <a:ext cx="9266700" cy="6774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2"/>
          <p:cNvSpPr/>
          <p:nvPr/>
        </p:nvSpPr>
        <p:spPr>
          <a:xfrm>
            <a:off x="233050" y="2827375"/>
            <a:ext cx="8406000" cy="6083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82"/>
          <p:cNvPicPr preferRelativeResize="0"/>
          <p:nvPr/>
        </p:nvPicPr>
        <p:blipFill>
          <a:blip r:embed="rId3">
            <a:alphaModFix/>
          </a:blip>
          <a:stretch>
            <a:fillRect/>
          </a:stretch>
        </p:blipFill>
        <p:spPr>
          <a:xfrm>
            <a:off x="0" y="3052200"/>
            <a:ext cx="8786002" cy="5628526"/>
          </a:xfrm>
          <a:prstGeom prst="rect">
            <a:avLst/>
          </a:prstGeom>
          <a:noFill/>
          <a:ln>
            <a:noFill/>
          </a:ln>
        </p:spPr>
      </p:pic>
      <p:sp>
        <p:nvSpPr>
          <p:cNvPr id="400" name="Google Shape;400;p82"/>
          <p:cNvSpPr/>
          <p:nvPr/>
        </p:nvSpPr>
        <p:spPr>
          <a:xfrm>
            <a:off x="6134600" y="6179275"/>
            <a:ext cx="2118900" cy="1390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82"/>
          <p:cNvPicPr preferRelativeResize="0"/>
          <p:nvPr/>
        </p:nvPicPr>
        <p:blipFill>
          <a:blip r:embed="rId4">
            <a:alphaModFix/>
          </a:blip>
          <a:stretch>
            <a:fillRect/>
          </a:stretch>
        </p:blipFill>
        <p:spPr>
          <a:xfrm>
            <a:off x="8902700" y="3440239"/>
            <a:ext cx="12227236" cy="6191359"/>
          </a:xfrm>
          <a:prstGeom prst="rect">
            <a:avLst/>
          </a:prstGeom>
          <a:noFill/>
          <a:ln>
            <a:noFill/>
          </a:ln>
        </p:spPr>
      </p:pic>
      <p:sp>
        <p:nvSpPr>
          <p:cNvPr id="402" name="Google Shape;402;p82"/>
          <p:cNvSpPr/>
          <p:nvPr/>
        </p:nvSpPr>
        <p:spPr>
          <a:xfrm>
            <a:off x="10832425" y="7570075"/>
            <a:ext cx="2118900" cy="1503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83"/>
          <p:cNvSpPr/>
          <p:nvPr/>
        </p:nvSpPr>
        <p:spPr>
          <a:xfrm>
            <a:off x="9145959" y="3146025"/>
            <a:ext cx="9266700" cy="6774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83"/>
          <p:cNvPicPr preferRelativeResize="0"/>
          <p:nvPr/>
        </p:nvPicPr>
        <p:blipFill rotWithShape="1">
          <a:blip r:embed="rId3">
            <a:alphaModFix/>
          </a:blip>
          <a:srcRect b="0" l="17074" r="0" t="0"/>
          <a:stretch/>
        </p:blipFill>
        <p:spPr>
          <a:xfrm>
            <a:off x="9261725" y="3612150"/>
            <a:ext cx="9026273" cy="5702775"/>
          </a:xfrm>
          <a:prstGeom prst="rect">
            <a:avLst/>
          </a:prstGeom>
          <a:noFill/>
          <a:ln>
            <a:noFill/>
          </a:ln>
        </p:spPr>
      </p:pic>
      <p:sp>
        <p:nvSpPr>
          <p:cNvPr id="409" name="Google Shape;409;p83"/>
          <p:cNvSpPr/>
          <p:nvPr/>
        </p:nvSpPr>
        <p:spPr>
          <a:xfrm>
            <a:off x="233050" y="2775900"/>
            <a:ext cx="8556000" cy="5906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3"/>
          <p:cNvSpPr txBox="1"/>
          <p:nvPr/>
        </p:nvSpPr>
        <p:spPr>
          <a:xfrm>
            <a:off x="6533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
        <p:nvSpPr>
          <p:cNvPr id="411" name="Google Shape;411;p83"/>
          <p:cNvSpPr txBox="1"/>
          <p:nvPr/>
        </p:nvSpPr>
        <p:spPr>
          <a:xfrm>
            <a:off x="805700" y="1878300"/>
            <a:ext cx="5752800" cy="67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2200">
                <a:solidFill>
                  <a:schemeClr val="dk1"/>
                </a:solidFill>
                <a:latin typeface="Helvetica Neue"/>
                <a:ea typeface="Helvetica Neue"/>
                <a:cs typeface="Helvetica Neue"/>
                <a:sym typeface="Helvetica Neue"/>
              </a:rPr>
              <a:t>Carruseles</a:t>
            </a:r>
            <a:r>
              <a:rPr lang="pt-BR" sz="2200">
                <a:solidFill>
                  <a:schemeClr val="dk1"/>
                </a:solidFill>
                <a:latin typeface="Helvetica Neue Light"/>
                <a:ea typeface="Helvetica Neue Light"/>
                <a:cs typeface="Helvetica Neue Light"/>
                <a:sym typeface="Helvetica Neue Light"/>
              </a:rPr>
              <a:t>: Se visualizan las unidades agregadas al carrito y Stock disponible</a:t>
            </a:r>
            <a:endParaRPr sz="2200">
              <a:solidFill>
                <a:schemeClr val="dk1"/>
              </a:solidFill>
              <a:latin typeface="Helvetica Neue Light"/>
              <a:ea typeface="Helvetica Neue Light"/>
              <a:cs typeface="Helvetica Neue Light"/>
              <a:sym typeface="Helvetica Neue Light"/>
            </a:endParaRPr>
          </a:p>
        </p:txBody>
      </p:sp>
      <p:sp>
        <p:nvSpPr>
          <p:cNvPr id="412" name="Google Shape;412;p83"/>
          <p:cNvSpPr txBox="1"/>
          <p:nvPr/>
        </p:nvSpPr>
        <p:spPr>
          <a:xfrm>
            <a:off x="9620400" y="2640300"/>
            <a:ext cx="6330600" cy="67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2200">
                <a:solidFill>
                  <a:schemeClr val="dk1"/>
                </a:solidFill>
                <a:latin typeface="Helvetica Neue"/>
                <a:ea typeface="Helvetica Neue"/>
                <a:cs typeface="Helvetica Neue"/>
                <a:sym typeface="Helvetica Neue"/>
              </a:rPr>
              <a:t>Minicart</a:t>
            </a:r>
            <a:r>
              <a:rPr lang="pt-BR" sz="2200">
                <a:solidFill>
                  <a:schemeClr val="dk1"/>
                </a:solidFill>
                <a:latin typeface="Helvetica Neue Light"/>
                <a:ea typeface="Helvetica Neue Light"/>
                <a:cs typeface="Helvetica Neue Light"/>
                <a:sym typeface="Helvetica Neue Light"/>
              </a:rPr>
              <a:t>: Se visualizan el Stock disponible</a:t>
            </a:r>
            <a:endParaRPr sz="2200">
              <a:solidFill>
                <a:schemeClr val="dk1"/>
              </a:solidFill>
              <a:latin typeface="Helvetica Neue Light"/>
              <a:ea typeface="Helvetica Neue Light"/>
              <a:cs typeface="Helvetica Neue Light"/>
              <a:sym typeface="Helvetica Neue Light"/>
            </a:endParaRPr>
          </a:p>
        </p:txBody>
      </p:sp>
      <p:sp>
        <p:nvSpPr>
          <p:cNvPr id="413" name="Google Shape;413;p83"/>
          <p:cNvSpPr/>
          <p:nvPr/>
        </p:nvSpPr>
        <p:spPr>
          <a:xfrm>
            <a:off x="15141500" y="4579150"/>
            <a:ext cx="1348500" cy="291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83"/>
          <p:cNvPicPr preferRelativeResize="0"/>
          <p:nvPr/>
        </p:nvPicPr>
        <p:blipFill rotWithShape="1">
          <a:blip r:embed="rId4">
            <a:alphaModFix/>
          </a:blip>
          <a:srcRect b="0" l="0" r="9453" t="0"/>
          <a:stretch/>
        </p:blipFill>
        <p:spPr>
          <a:xfrm>
            <a:off x="0" y="3191075"/>
            <a:ext cx="8954127" cy="5079524"/>
          </a:xfrm>
          <a:prstGeom prst="rect">
            <a:avLst/>
          </a:prstGeom>
          <a:noFill/>
          <a:ln>
            <a:noFill/>
          </a:ln>
        </p:spPr>
      </p:pic>
      <p:sp>
        <p:nvSpPr>
          <p:cNvPr id="415" name="Google Shape;415;p83"/>
          <p:cNvSpPr/>
          <p:nvPr/>
        </p:nvSpPr>
        <p:spPr>
          <a:xfrm>
            <a:off x="2118425" y="6528575"/>
            <a:ext cx="1828800" cy="1195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84"/>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
        <p:nvSpPr>
          <p:cNvPr id="421" name="Google Shape;421;p84"/>
          <p:cNvSpPr txBox="1"/>
          <p:nvPr/>
        </p:nvSpPr>
        <p:spPr>
          <a:xfrm>
            <a:off x="948500" y="2583975"/>
            <a:ext cx="48066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Para confirmar el pedido, el vendedor deberá avanzar hasta el paso del Pago y presionar el botón </a:t>
            </a:r>
            <a:br>
              <a:rPr lang="pt-BR" sz="2400">
                <a:solidFill>
                  <a:schemeClr val="dk1"/>
                </a:solidFill>
                <a:latin typeface="Helvetica Neue Light"/>
                <a:ea typeface="Helvetica Neue Light"/>
                <a:cs typeface="Helvetica Neue Light"/>
                <a:sym typeface="Helvetica Neue Light"/>
              </a:rPr>
            </a:br>
            <a:r>
              <a:rPr b="1" lang="pt-BR" sz="2400">
                <a:solidFill>
                  <a:schemeClr val="dk1"/>
                </a:solidFill>
                <a:latin typeface="Helvetica Neue"/>
                <a:ea typeface="Helvetica Neue"/>
                <a:cs typeface="Helvetica Neue"/>
                <a:sym typeface="Helvetica Neue"/>
              </a:rPr>
              <a:t>CONFIRMAR PEDIDO</a:t>
            </a:r>
            <a:r>
              <a:rPr lang="pt-BR" sz="2400">
                <a:solidFill>
                  <a:schemeClr val="dk1"/>
                </a:solidFill>
                <a:latin typeface="Helvetica Neue Light"/>
                <a:ea typeface="Helvetica Neue Light"/>
                <a:cs typeface="Helvetica Neue Light"/>
                <a:sym typeface="Helvetica Neue Light"/>
              </a:rPr>
              <a:t>.</a:t>
            </a:r>
            <a:endParaRPr sz="24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Hecha esta acción, se creará un nuevo ID de pedido con los cambios realizados, el cual se visualizará en la App de vendedor para ser cancelado, aprobado o modificado nuevamente.</a:t>
            </a:r>
            <a:endParaRPr sz="2400">
              <a:solidFill>
                <a:schemeClr val="dk1"/>
              </a:solidFill>
              <a:latin typeface="Helvetica Neue Light"/>
              <a:ea typeface="Helvetica Neue Light"/>
              <a:cs typeface="Helvetica Neue Light"/>
              <a:sym typeface="Helvetica Neue Light"/>
            </a:endParaRPr>
          </a:p>
        </p:txBody>
      </p:sp>
      <p:sp>
        <p:nvSpPr>
          <p:cNvPr id="422" name="Google Shape;422;p84"/>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84"/>
          <p:cNvPicPr preferRelativeResize="0"/>
          <p:nvPr/>
        </p:nvPicPr>
        <p:blipFill>
          <a:blip r:embed="rId3">
            <a:alphaModFix/>
          </a:blip>
          <a:stretch>
            <a:fillRect/>
          </a:stretch>
        </p:blipFill>
        <p:spPr>
          <a:xfrm>
            <a:off x="6116580" y="2202200"/>
            <a:ext cx="12628618" cy="656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85"/>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
        <p:nvSpPr>
          <p:cNvPr id="429" name="Google Shape;429;p85"/>
          <p:cNvSpPr txBox="1"/>
          <p:nvPr/>
        </p:nvSpPr>
        <p:spPr>
          <a:xfrm>
            <a:off x="948500" y="2583975"/>
            <a:ext cx="48066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Confirmado el pedido por el vendedor, tendrá la opción, a través del botón </a:t>
            </a:r>
            <a:r>
              <a:rPr b="1" lang="pt-BR" sz="2400">
                <a:solidFill>
                  <a:schemeClr val="dk1"/>
                </a:solidFill>
                <a:latin typeface="Helvetica Neue"/>
                <a:ea typeface="Helvetica Neue"/>
                <a:cs typeface="Helvetica Neue"/>
                <a:sym typeface="Helvetica Neue"/>
              </a:rPr>
              <a:t>CONTINUAR AL PEDIDO</a:t>
            </a:r>
            <a:r>
              <a:rPr lang="pt-BR" sz="2400">
                <a:solidFill>
                  <a:schemeClr val="dk1"/>
                </a:solidFill>
                <a:latin typeface="Helvetica Neue Light"/>
                <a:ea typeface="Helvetica Neue Light"/>
                <a:cs typeface="Helvetica Neue Light"/>
                <a:sym typeface="Helvetica Neue Light"/>
              </a:rPr>
              <a:t>, de ser redirigido directamente a ese pedido a la app del vendedor (es decir será redirigido a https://arvitalqa.myvtex.com/admin/app/vendedor/1140691407545-01/)</a:t>
            </a:r>
            <a:endParaRPr sz="2400">
              <a:solidFill>
                <a:schemeClr val="dk1"/>
              </a:solidFill>
              <a:latin typeface="Helvetica Neue Light"/>
              <a:ea typeface="Helvetica Neue Light"/>
              <a:cs typeface="Helvetica Neue Light"/>
              <a:sym typeface="Helvetica Neue Light"/>
            </a:endParaRPr>
          </a:p>
        </p:txBody>
      </p:sp>
      <p:sp>
        <p:nvSpPr>
          <p:cNvPr id="430" name="Google Shape;430;p85"/>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85"/>
          <p:cNvPicPr preferRelativeResize="0"/>
          <p:nvPr/>
        </p:nvPicPr>
        <p:blipFill>
          <a:blip r:embed="rId3">
            <a:alphaModFix/>
          </a:blip>
          <a:stretch>
            <a:fillRect/>
          </a:stretch>
        </p:blipFill>
        <p:spPr>
          <a:xfrm>
            <a:off x="6023914" y="2357325"/>
            <a:ext cx="12365875" cy="5947450"/>
          </a:xfrm>
          <a:prstGeom prst="rect">
            <a:avLst/>
          </a:prstGeom>
          <a:noFill/>
          <a:ln>
            <a:noFill/>
          </a:ln>
        </p:spPr>
      </p:pic>
      <p:sp>
        <p:nvSpPr>
          <p:cNvPr id="432" name="Google Shape;432;p85"/>
          <p:cNvSpPr/>
          <p:nvPr/>
        </p:nvSpPr>
        <p:spPr>
          <a:xfrm>
            <a:off x="10995000" y="6390925"/>
            <a:ext cx="2118900" cy="752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6"/>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86"/>
          <p:cNvPicPr preferRelativeResize="0"/>
          <p:nvPr/>
        </p:nvPicPr>
        <p:blipFill>
          <a:blip r:embed="rId3">
            <a:alphaModFix/>
          </a:blip>
          <a:stretch>
            <a:fillRect/>
          </a:stretch>
        </p:blipFill>
        <p:spPr>
          <a:xfrm>
            <a:off x="6235750" y="2200750"/>
            <a:ext cx="12652641" cy="6678450"/>
          </a:xfrm>
          <a:prstGeom prst="rect">
            <a:avLst/>
          </a:prstGeom>
          <a:noFill/>
          <a:ln>
            <a:noFill/>
          </a:ln>
        </p:spPr>
      </p:pic>
      <p:sp>
        <p:nvSpPr>
          <p:cNvPr id="439" name="Google Shape;439;p86"/>
          <p:cNvSpPr txBox="1"/>
          <p:nvPr/>
        </p:nvSpPr>
        <p:spPr>
          <a:xfrm>
            <a:off x="948500" y="2888775"/>
            <a:ext cx="48066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En caso que el vendedor no desee volver a hacer ninguna modificación en el pedido y cerrarlo, deberá aprobar el pedido para que pueda ser </a:t>
            </a:r>
            <a:r>
              <a:rPr lang="pt-BR" sz="2400">
                <a:solidFill>
                  <a:schemeClr val="dk1"/>
                </a:solidFill>
                <a:latin typeface="Helvetica Neue Light"/>
                <a:ea typeface="Helvetica Neue Light"/>
                <a:cs typeface="Helvetica Neue Light"/>
                <a:sym typeface="Helvetica Neue Light"/>
              </a:rPr>
              <a:t>facturado, </a:t>
            </a:r>
            <a:r>
              <a:rPr lang="pt-BR" sz="2400">
                <a:solidFill>
                  <a:schemeClr val="dk1"/>
                </a:solidFill>
                <a:latin typeface="Helvetica Neue Light"/>
                <a:ea typeface="Helvetica Neue Light"/>
                <a:cs typeface="Helvetica Neue Light"/>
                <a:sym typeface="Helvetica Neue Light"/>
              </a:rPr>
              <a:t>preparado</a:t>
            </a:r>
            <a:r>
              <a:rPr lang="pt-BR" sz="2400">
                <a:solidFill>
                  <a:schemeClr val="dk1"/>
                </a:solidFill>
                <a:latin typeface="Helvetica Neue Light"/>
                <a:ea typeface="Helvetica Neue Light"/>
                <a:cs typeface="Helvetica Neue Light"/>
                <a:sym typeface="Helvetica Neue Light"/>
              </a:rPr>
              <a:t> y </a:t>
            </a:r>
            <a:r>
              <a:rPr lang="pt-BR" sz="2400">
                <a:solidFill>
                  <a:schemeClr val="dk1"/>
                </a:solidFill>
                <a:latin typeface="Helvetica Neue Light"/>
                <a:ea typeface="Helvetica Neue Light"/>
                <a:cs typeface="Helvetica Neue Light"/>
                <a:sym typeface="Helvetica Neue Light"/>
              </a:rPr>
              <a:t>entregado al comerciante.</a:t>
            </a:r>
            <a:endParaRPr sz="2400">
              <a:solidFill>
                <a:schemeClr val="dk1"/>
              </a:solidFill>
              <a:latin typeface="Helvetica Neue Light"/>
              <a:ea typeface="Helvetica Neue Light"/>
              <a:cs typeface="Helvetica Neue Light"/>
              <a:sym typeface="Helvetica Neue Light"/>
            </a:endParaRPr>
          </a:p>
        </p:txBody>
      </p:sp>
      <p:sp>
        <p:nvSpPr>
          <p:cNvPr id="440" name="Google Shape;440;p86"/>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
        <p:nvSpPr>
          <p:cNvPr id="441" name="Google Shape;441;p86"/>
          <p:cNvSpPr/>
          <p:nvPr/>
        </p:nvSpPr>
        <p:spPr>
          <a:xfrm>
            <a:off x="15596062" y="5986450"/>
            <a:ext cx="1030500" cy="446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7"/>
          <p:cNvSpPr txBox="1"/>
          <p:nvPr/>
        </p:nvSpPr>
        <p:spPr>
          <a:xfrm>
            <a:off x="1778400" y="3460275"/>
            <a:ext cx="14502000" cy="1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100">
                <a:solidFill>
                  <a:schemeClr val="lt1"/>
                </a:solidFill>
                <a:latin typeface="Helvetica Neue"/>
                <a:ea typeface="Helvetica Neue"/>
                <a:cs typeface="Helvetica Neue"/>
                <a:sym typeface="Helvetica Neue"/>
              </a:rPr>
              <a:t>Historial / Modificaciones</a:t>
            </a:r>
            <a:endParaRPr sz="81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lang="pt-BR" sz="8100">
                <a:solidFill>
                  <a:schemeClr val="lt1"/>
                </a:solidFill>
                <a:latin typeface="Helvetica Neue"/>
                <a:ea typeface="Helvetica Neue"/>
                <a:cs typeface="Helvetica Neue"/>
                <a:sym typeface="Helvetica Neue"/>
              </a:rPr>
              <a:t>de los pedidos</a:t>
            </a:r>
            <a:endParaRPr sz="8100">
              <a:solidFill>
                <a:schemeClr val="lt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88"/>
          <p:cNvSpPr/>
          <p:nvPr/>
        </p:nvSpPr>
        <p:spPr>
          <a:xfrm>
            <a:off x="6893250" y="18783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8"/>
          <p:cNvSpPr txBox="1"/>
          <p:nvPr/>
        </p:nvSpPr>
        <p:spPr>
          <a:xfrm>
            <a:off x="805700" y="2195050"/>
            <a:ext cx="58140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2300">
                <a:solidFill>
                  <a:schemeClr val="dk1"/>
                </a:solidFill>
                <a:latin typeface="Helvetica Neue"/>
                <a:ea typeface="Helvetica Neue"/>
                <a:cs typeface="Helvetica Neue"/>
                <a:sym typeface="Helvetica Neue"/>
              </a:rPr>
              <a:t>¿Cómo obtener el historial de los pedidos?</a:t>
            </a:r>
            <a:endParaRPr b="1" sz="23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23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pt-BR" sz="2300">
                <a:solidFill>
                  <a:schemeClr val="dk1"/>
                </a:solidFill>
                <a:latin typeface="Helvetica Neue Light"/>
                <a:ea typeface="Helvetica Neue Light"/>
                <a:cs typeface="Helvetica Neue Light"/>
                <a:sym typeface="Helvetica Neue Light"/>
              </a:rPr>
              <a:t>El historial de los pedidos/modificaciones se podrán obtener haciendo un GET a la </a:t>
            </a:r>
            <a:r>
              <a:rPr lang="pt-BR" sz="2300" u="sng">
                <a:solidFill>
                  <a:srgbClr val="F71963"/>
                </a:solidFill>
                <a:latin typeface="Helvetica Neue Light"/>
                <a:ea typeface="Helvetica Neue Light"/>
                <a:cs typeface="Helvetica Neue Light"/>
                <a:sym typeface="Helvetica Neue Light"/>
                <a:hlinkClick r:id="rId3">
                  <a:extLst>
                    <a:ext uri="{A12FA001-AC4F-418D-AE19-62706E023703}">
                      <ahyp:hlinkClr val="tx"/>
                    </a:ext>
                  </a:extLst>
                </a:hlinkClick>
              </a:rPr>
              <a:t>API de Orders</a:t>
            </a:r>
            <a:r>
              <a:rPr lang="pt-BR" sz="2300">
                <a:solidFill>
                  <a:schemeClr val="dk1"/>
                </a:solidFill>
                <a:latin typeface="Helvetica Neue Light"/>
                <a:ea typeface="Helvetica Neue Light"/>
                <a:cs typeface="Helvetica Neue Light"/>
                <a:sym typeface="Helvetica Neue Light"/>
              </a:rPr>
              <a:t>.</a:t>
            </a:r>
            <a:endParaRPr sz="23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3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rPr lang="pt-BR" sz="2300">
                <a:solidFill>
                  <a:schemeClr val="dk1"/>
                </a:solidFill>
                <a:latin typeface="Helvetica Neue Light"/>
                <a:ea typeface="Helvetica Neue Light"/>
                <a:cs typeface="Helvetica Neue Light"/>
                <a:sym typeface="Helvetica Neue Light"/>
              </a:rPr>
              <a:t>En caso que se haga </a:t>
            </a:r>
            <a:r>
              <a:rPr lang="pt-BR" sz="2300">
                <a:solidFill>
                  <a:schemeClr val="dk1"/>
                </a:solidFill>
                <a:latin typeface="Helvetica Neue Light"/>
                <a:ea typeface="Helvetica Neue Light"/>
                <a:cs typeface="Helvetica Neue Light"/>
                <a:sym typeface="Helvetica Neue Light"/>
              </a:rPr>
              <a:t>un GET</a:t>
            </a:r>
            <a:r>
              <a:rPr lang="pt-BR" sz="2300">
                <a:solidFill>
                  <a:schemeClr val="dk1"/>
                </a:solidFill>
                <a:latin typeface="Helvetica Neue Light"/>
                <a:ea typeface="Helvetica Neue Light"/>
                <a:cs typeface="Helvetica Neue Light"/>
                <a:sym typeface="Helvetica Neue Light"/>
              </a:rPr>
              <a:t> y </a:t>
            </a:r>
            <a:r>
              <a:rPr lang="pt-BR" sz="2300">
                <a:solidFill>
                  <a:schemeClr val="dk1"/>
                </a:solidFill>
                <a:latin typeface="Helvetica Neue Light"/>
                <a:ea typeface="Helvetica Neue Light"/>
                <a:cs typeface="Helvetica Neue Light"/>
                <a:sym typeface="Helvetica Neue Light"/>
              </a:rPr>
              <a:t>dentro del campo CustomData sólo estén los datos del semáforo, eso indica que es la orden original y que no ha sufrido modificaciones.</a:t>
            </a:r>
            <a:endParaRPr sz="23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3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300">
              <a:solidFill>
                <a:schemeClr val="dk1"/>
              </a:solidFill>
              <a:latin typeface="Helvetica Neue Light"/>
              <a:ea typeface="Helvetica Neue Light"/>
              <a:cs typeface="Helvetica Neue Light"/>
              <a:sym typeface="Helvetica Neue Light"/>
            </a:endParaRPr>
          </a:p>
        </p:txBody>
      </p:sp>
      <p:sp>
        <p:nvSpPr>
          <p:cNvPr id="453" name="Google Shape;453;p88"/>
          <p:cNvSpPr txBox="1"/>
          <p:nvPr/>
        </p:nvSpPr>
        <p:spPr>
          <a:xfrm>
            <a:off x="7295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454" name="Google Shape;454;p88"/>
          <p:cNvPicPr preferRelativeResize="0"/>
          <p:nvPr/>
        </p:nvPicPr>
        <p:blipFill>
          <a:blip r:embed="rId4">
            <a:alphaModFix/>
          </a:blip>
          <a:stretch>
            <a:fillRect/>
          </a:stretch>
        </p:blipFill>
        <p:spPr>
          <a:xfrm>
            <a:off x="7096987" y="1405625"/>
            <a:ext cx="12323625" cy="85326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9"/>
          <p:cNvSpPr/>
          <p:nvPr/>
        </p:nvSpPr>
        <p:spPr>
          <a:xfrm>
            <a:off x="6893250" y="18783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9"/>
          <p:cNvSpPr txBox="1"/>
          <p:nvPr/>
        </p:nvSpPr>
        <p:spPr>
          <a:xfrm>
            <a:off x="805700" y="2576050"/>
            <a:ext cx="5814000" cy="4559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2300">
                <a:solidFill>
                  <a:schemeClr val="dk1"/>
                </a:solidFill>
                <a:latin typeface="Helvetica Neue Light"/>
                <a:ea typeface="Helvetica Neue Light"/>
                <a:cs typeface="Helvetica Neue Light"/>
                <a:sym typeface="Helvetica Neue Light"/>
              </a:rPr>
              <a:t>En cambio, si se hace un GET y encontramos dentro del campo CustomData el ID </a:t>
            </a:r>
            <a:r>
              <a:rPr b="1" lang="pt-BR" sz="2300">
                <a:solidFill>
                  <a:schemeClr val="dk1"/>
                </a:solidFill>
                <a:latin typeface="Helvetica Neue"/>
                <a:ea typeface="Helvetica Neue"/>
                <a:cs typeface="Helvetica Neue"/>
                <a:sym typeface="Helvetica Neue"/>
              </a:rPr>
              <a:t>Origin</a:t>
            </a:r>
            <a:r>
              <a:rPr lang="pt-BR" sz="2300">
                <a:solidFill>
                  <a:schemeClr val="dk1"/>
                </a:solidFill>
                <a:latin typeface="Helvetica Neue Light"/>
                <a:ea typeface="Helvetica Neue Light"/>
                <a:cs typeface="Helvetica Neue Light"/>
                <a:sym typeface="Helvetica Neue Light"/>
              </a:rPr>
              <a:t> y sus respectivos datos dentro, eso indica que esa orden tuvo una modificación. Dentro de ese campo se podrá obtener el orderId y el orderFormId de la orden anterior.</a:t>
            </a:r>
            <a:endParaRPr sz="23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3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pt-BR" sz="2300">
                <a:solidFill>
                  <a:schemeClr val="dk1"/>
                </a:solidFill>
                <a:latin typeface="Helvetica Neue Light"/>
                <a:ea typeface="Helvetica Neue Light"/>
                <a:cs typeface="Helvetica Neue Light"/>
                <a:sym typeface="Helvetica Neue Light"/>
              </a:rPr>
              <a:t>Para llegar a la orden original se deberá volver atrás tantas veces como modificaciones se hayan hecho.</a:t>
            </a:r>
            <a:endParaRPr sz="2300">
              <a:solidFill>
                <a:schemeClr val="dk1"/>
              </a:solidFill>
              <a:latin typeface="Helvetica Neue Light"/>
              <a:ea typeface="Helvetica Neue Light"/>
              <a:cs typeface="Helvetica Neue Light"/>
              <a:sym typeface="Helvetica Neue Light"/>
            </a:endParaRPr>
          </a:p>
        </p:txBody>
      </p:sp>
      <p:sp>
        <p:nvSpPr>
          <p:cNvPr id="461" name="Google Shape;461;p89"/>
          <p:cNvSpPr txBox="1"/>
          <p:nvPr/>
        </p:nvSpPr>
        <p:spPr>
          <a:xfrm>
            <a:off x="7295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462" name="Google Shape;462;p89"/>
          <p:cNvPicPr preferRelativeResize="0"/>
          <p:nvPr/>
        </p:nvPicPr>
        <p:blipFill>
          <a:blip r:embed="rId3">
            <a:alphaModFix/>
          </a:blip>
          <a:stretch>
            <a:fillRect/>
          </a:stretch>
        </p:blipFill>
        <p:spPr>
          <a:xfrm>
            <a:off x="7108625" y="1434199"/>
            <a:ext cx="12287698" cy="8471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90"/>
          <p:cNvSpPr txBox="1"/>
          <p:nvPr/>
        </p:nvSpPr>
        <p:spPr>
          <a:xfrm>
            <a:off x="1124550" y="3460275"/>
            <a:ext cx="15809700" cy="12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8100">
                <a:solidFill>
                  <a:schemeClr val="lt1"/>
                </a:solidFill>
                <a:latin typeface="Helvetica Neue"/>
                <a:ea typeface="Helvetica Neue"/>
                <a:cs typeface="Helvetica Neue"/>
                <a:sym typeface="Helvetica Neue"/>
              </a:rPr>
              <a:t>Configuración de Templates</a:t>
            </a:r>
            <a:endParaRPr sz="81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lang="pt-BR" sz="8100">
                <a:solidFill>
                  <a:schemeClr val="lt1"/>
                </a:solidFill>
                <a:latin typeface="Helvetica Neue"/>
                <a:ea typeface="Helvetica Neue"/>
                <a:cs typeface="Helvetica Neue"/>
                <a:sym typeface="Helvetica Neue"/>
              </a:rPr>
              <a:t>en sección Centro de mensajes</a:t>
            </a:r>
            <a:endParaRPr sz="8100">
              <a:solidFill>
                <a:schemeClr val="lt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91"/>
          <p:cNvSpPr/>
          <p:nvPr/>
        </p:nvSpPr>
        <p:spPr>
          <a:xfrm>
            <a:off x="6893250" y="1951975"/>
            <a:ext cx="10486800" cy="6927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1"/>
          <p:cNvSpPr txBox="1"/>
          <p:nvPr/>
        </p:nvSpPr>
        <p:spPr>
          <a:xfrm>
            <a:off x="805700" y="2652250"/>
            <a:ext cx="58140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2300">
                <a:solidFill>
                  <a:schemeClr val="dk1"/>
                </a:solidFill>
                <a:latin typeface="Helvetica Neue"/>
                <a:ea typeface="Helvetica Neue"/>
                <a:cs typeface="Helvetica Neue"/>
                <a:sym typeface="Helvetica Neue"/>
              </a:rPr>
              <a:t>¿Qué templates deben estar </a:t>
            </a:r>
            <a:r>
              <a:rPr b="1" lang="pt-BR" sz="2300" u="sng">
                <a:solidFill>
                  <a:schemeClr val="dk2"/>
                </a:solidFill>
                <a:latin typeface="Helvetica Neue"/>
                <a:ea typeface="Helvetica Neue"/>
                <a:cs typeface="Helvetica Neue"/>
                <a:sym typeface="Helvetica Neue"/>
              </a:rPr>
              <a:t>inactivos</a:t>
            </a:r>
            <a:r>
              <a:rPr b="1" lang="pt-BR" sz="2300">
                <a:solidFill>
                  <a:schemeClr val="dk1"/>
                </a:solidFill>
                <a:latin typeface="Helvetica Neue"/>
                <a:ea typeface="Helvetica Neue"/>
                <a:cs typeface="Helvetica Neue"/>
                <a:sym typeface="Helvetica Neue"/>
              </a:rPr>
              <a:t> desde el backend de VTEX para que el flujo de mails responda al requisito solicitado?</a:t>
            </a:r>
            <a:endParaRPr b="1" sz="23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23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pt-BR" sz="2300">
                <a:solidFill>
                  <a:schemeClr val="dk1"/>
                </a:solidFill>
                <a:latin typeface="Helvetica Neue Light"/>
                <a:ea typeface="Helvetica Neue Light"/>
                <a:cs typeface="Helvetica Neue Light"/>
                <a:sym typeface="Helvetica Neue Light"/>
              </a:rPr>
              <a:t>Deben estar inactivos, los siguientes templates:</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pt-BR" sz="2300">
                <a:solidFill>
                  <a:schemeClr val="dk1"/>
                </a:solidFill>
                <a:latin typeface="Helvetica Neue Light"/>
                <a:ea typeface="Helvetica Neue Light"/>
                <a:cs typeface="Helvetica Neue Light"/>
                <a:sym typeface="Helvetica Neue Light"/>
              </a:rPr>
              <a:t>[OMS] Pedido Recibido</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pt-BR" sz="2300">
                <a:solidFill>
                  <a:schemeClr val="dk1"/>
                </a:solidFill>
                <a:latin typeface="Helvetica Neue Light"/>
                <a:ea typeface="Helvetica Neue Light"/>
                <a:cs typeface="Helvetica Neue Light"/>
                <a:sym typeface="Helvetica Neue Light"/>
              </a:rPr>
              <a:t>[OMS] Pedido Cancelado</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pt-BR" sz="2300">
                <a:solidFill>
                  <a:schemeClr val="dk1"/>
                </a:solidFill>
                <a:latin typeface="Helvetica Neue Light"/>
                <a:ea typeface="Helvetica Neue Light"/>
                <a:cs typeface="Helvetica Neue Light"/>
                <a:sym typeface="Helvetica Neue Light"/>
              </a:rPr>
              <a:t>[OMS] Pedido Facturado</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pt-BR" sz="2300">
                <a:solidFill>
                  <a:schemeClr val="dk1"/>
                </a:solidFill>
                <a:latin typeface="Helvetica Neue Light"/>
                <a:ea typeface="Helvetica Neue Light"/>
                <a:cs typeface="Helvetica Neue Light"/>
                <a:sym typeface="Helvetica Neue Light"/>
              </a:rPr>
              <a:t>[OMS] Pedido Shipped</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pt-BR" sz="2300">
                <a:solidFill>
                  <a:schemeClr val="dk1"/>
                </a:solidFill>
                <a:latin typeface="Helvetica Neue Light"/>
                <a:ea typeface="Helvetica Neue Light"/>
                <a:cs typeface="Helvetica Neue Light"/>
                <a:sym typeface="Helvetica Neue Light"/>
              </a:rPr>
              <a:t>[OMS] Pedido Delivered</a:t>
            </a:r>
            <a:endParaRPr sz="2300">
              <a:solidFill>
                <a:schemeClr val="dk1"/>
              </a:solidFill>
              <a:latin typeface="Helvetica Neue Light"/>
              <a:ea typeface="Helvetica Neue Light"/>
              <a:cs typeface="Helvetica Neue Light"/>
              <a:sym typeface="Helvetica Neue Light"/>
            </a:endParaRPr>
          </a:p>
          <a:p>
            <a:pPr indent="-374650" lvl="0" marL="457200" rtl="0" algn="l">
              <a:lnSpc>
                <a:spcPct val="115000"/>
              </a:lnSpc>
              <a:spcBef>
                <a:spcPts val="0"/>
              </a:spcBef>
              <a:spcAft>
                <a:spcPts val="0"/>
              </a:spcAft>
              <a:buClr>
                <a:schemeClr val="dk1"/>
              </a:buClr>
              <a:buSzPts val="2300"/>
              <a:buFont typeface="Helvetica Neue Light"/>
              <a:buChar char="-"/>
            </a:pPr>
            <a:r>
              <a:rPr lang="pt-BR" sz="2300">
                <a:solidFill>
                  <a:schemeClr val="dk1"/>
                </a:solidFill>
                <a:latin typeface="Helvetica Neue Light"/>
                <a:ea typeface="Helvetica Neue Light"/>
                <a:cs typeface="Helvetica Neue Light"/>
                <a:sym typeface="Helvetica Neue Light"/>
              </a:rPr>
              <a:t>[OMS] Pedido Pedido Pago Aprobado </a:t>
            </a:r>
            <a:endParaRPr sz="2300">
              <a:solidFill>
                <a:schemeClr val="dk1"/>
              </a:solidFill>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None/>
            </a:pPr>
            <a:r>
              <a:t/>
            </a:r>
            <a:endParaRPr sz="2300">
              <a:solidFill>
                <a:schemeClr val="dk1"/>
              </a:solidFill>
              <a:latin typeface="Helvetica Neue Light"/>
              <a:ea typeface="Helvetica Neue Light"/>
              <a:cs typeface="Helvetica Neue Light"/>
              <a:sym typeface="Helvetica Neue Light"/>
            </a:endParaRPr>
          </a:p>
        </p:txBody>
      </p:sp>
      <p:sp>
        <p:nvSpPr>
          <p:cNvPr id="474" name="Google Shape;474;p91"/>
          <p:cNvSpPr txBox="1"/>
          <p:nvPr/>
        </p:nvSpPr>
        <p:spPr>
          <a:xfrm>
            <a:off x="7295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475" name="Google Shape;475;p91"/>
          <p:cNvPicPr preferRelativeResize="0"/>
          <p:nvPr/>
        </p:nvPicPr>
        <p:blipFill>
          <a:blip r:embed="rId3">
            <a:alphaModFix/>
          </a:blip>
          <a:stretch>
            <a:fillRect/>
          </a:stretch>
        </p:blipFill>
        <p:spPr>
          <a:xfrm>
            <a:off x="6526250" y="2195050"/>
            <a:ext cx="11761751" cy="64092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65"/>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5"/>
          <p:cNvSpPr txBox="1"/>
          <p:nvPr/>
        </p:nvSpPr>
        <p:spPr>
          <a:xfrm>
            <a:off x="805700" y="2957050"/>
            <a:ext cx="6249000" cy="239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El Vendedor sólo podrá ver el pedido de un cliente comerciante, siempre y cuando éste último lo haya confirmado.</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Al confirmarlo, se creará un ID de pedido que se visualizará en la App Vendedor Vital.</a:t>
            </a:r>
            <a:endParaRPr sz="2400">
              <a:solidFill>
                <a:schemeClr val="dk1"/>
              </a:solidFill>
              <a:latin typeface="Helvetica Neue Light"/>
              <a:ea typeface="Helvetica Neue Light"/>
              <a:cs typeface="Helvetica Neue Light"/>
              <a:sym typeface="Helvetica Neue Light"/>
            </a:endParaRPr>
          </a:p>
        </p:txBody>
      </p:sp>
      <p:pic>
        <p:nvPicPr>
          <p:cNvPr id="228" name="Google Shape;228;p65"/>
          <p:cNvPicPr preferRelativeResize="0"/>
          <p:nvPr/>
        </p:nvPicPr>
        <p:blipFill>
          <a:blip r:embed="rId3">
            <a:alphaModFix/>
          </a:blip>
          <a:stretch>
            <a:fillRect/>
          </a:stretch>
        </p:blipFill>
        <p:spPr>
          <a:xfrm>
            <a:off x="7484600" y="2149610"/>
            <a:ext cx="10803400" cy="6446166"/>
          </a:xfrm>
          <a:prstGeom prst="rect">
            <a:avLst/>
          </a:prstGeom>
          <a:noFill/>
          <a:ln>
            <a:noFill/>
          </a:ln>
        </p:spPr>
      </p:pic>
      <p:sp>
        <p:nvSpPr>
          <p:cNvPr id="229" name="Google Shape;229;p65"/>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92"/>
          <p:cNvSpPr txBox="1"/>
          <p:nvPr/>
        </p:nvSpPr>
        <p:spPr>
          <a:xfrm>
            <a:off x="805700" y="1737850"/>
            <a:ext cx="5814000" cy="4559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pt-BR" sz="2100">
                <a:solidFill>
                  <a:schemeClr val="dk1"/>
                </a:solidFill>
                <a:latin typeface="Helvetica Neue"/>
                <a:ea typeface="Helvetica Neue"/>
                <a:cs typeface="Helvetica Neue"/>
                <a:sym typeface="Helvetica Neue"/>
              </a:rPr>
              <a:t>¿Qué templates deben estar </a:t>
            </a:r>
            <a:r>
              <a:rPr b="1" lang="pt-BR" sz="2100" u="sng">
                <a:solidFill>
                  <a:schemeClr val="dk2"/>
                </a:solidFill>
                <a:latin typeface="Helvetica Neue"/>
                <a:ea typeface="Helvetica Neue"/>
                <a:cs typeface="Helvetica Neue"/>
                <a:sym typeface="Helvetica Neue"/>
              </a:rPr>
              <a:t>activos</a:t>
            </a:r>
            <a:r>
              <a:rPr b="1" lang="pt-BR" sz="2100">
                <a:solidFill>
                  <a:schemeClr val="dk1"/>
                </a:solidFill>
                <a:latin typeface="Helvetica Neue"/>
                <a:ea typeface="Helvetica Neue"/>
                <a:cs typeface="Helvetica Neue"/>
                <a:sym typeface="Helvetica Neue"/>
              </a:rPr>
              <a:t> desde el backend de VTEX para que el flujo de mails responda al requisito solicitado?</a:t>
            </a:r>
            <a:endParaRPr b="1" sz="21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2100">
              <a:solidFill>
                <a:schemeClr val="dk1"/>
              </a:solidFill>
              <a:latin typeface="Helvetica Neue"/>
              <a:ea typeface="Helvetica Neue"/>
              <a:cs typeface="Helvetica Neue"/>
              <a:sym typeface="Helvetica Neue"/>
            </a:endParaRPr>
          </a:p>
          <a:p>
            <a:pPr indent="0" lvl="0" marL="0" rtl="0" algn="l">
              <a:lnSpc>
                <a:spcPct val="105000"/>
              </a:lnSpc>
              <a:spcBef>
                <a:spcPts val="0"/>
              </a:spcBef>
              <a:spcAft>
                <a:spcPts val="0"/>
              </a:spcAft>
              <a:buNone/>
            </a:pPr>
            <a:r>
              <a:rPr lang="pt-BR" sz="2100">
                <a:solidFill>
                  <a:schemeClr val="dk1"/>
                </a:solidFill>
                <a:latin typeface="Helvetica Neue Light"/>
                <a:ea typeface="Helvetica Neue Light"/>
                <a:cs typeface="Helvetica Neue Light"/>
                <a:sym typeface="Helvetica Neue Light"/>
              </a:rPr>
              <a:t>Deben estar activos, los siguientes templates:</a:t>
            </a:r>
            <a:endParaRPr sz="2100">
              <a:solidFill>
                <a:schemeClr val="dk1"/>
              </a:solidFill>
              <a:latin typeface="Helvetica Neue Light"/>
              <a:ea typeface="Helvetica Neue Light"/>
              <a:cs typeface="Helvetica Neue Light"/>
              <a:sym typeface="Helvetica Neue Light"/>
            </a:endParaRPr>
          </a:p>
          <a:p>
            <a:pPr indent="-361950" lvl="0" marL="457200" rtl="0" algn="l">
              <a:lnSpc>
                <a:spcPct val="105000"/>
              </a:lnSpc>
              <a:spcBef>
                <a:spcPts val="0"/>
              </a:spcBef>
              <a:spcAft>
                <a:spcPts val="0"/>
              </a:spcAft>
              <a:buClr>
                <a:schemeClr val="dk1"/>
              </a:buClr>
              <a:buSzPts val="2100"/>
              <a:buFont typeface="Helvetica Neue Light"/>
              <a:buChar char="-"/>
            </a:pPr>
            <a:r>
              <a:rPr b="1" lang="pt-BR" sz="2100">
                <a:solidFill>
                  <a:schemeClr val="dk1"/>
                </a:solidFill>
                <a:latin typeface="Helvetica Neue"/>
                <a:ea typeface="Helvetica Neue"/>
                <a:cs typeface="Helvetica Neue"/>
                <a:sym typeface="Helvetica Neue"/>
              </a:rPr>
              <a:t>[PROXYMAILING][OMS] Pedido Recibido</a:t>
            </a:r>
            <a:r>
              <a:rPr lang="pt-BR" sz="2100">
                <a:solidFill>
                  <a:schemeClr val="dk1"/>
                </a:solidFill>
                <a:latin typeface="Helvetica Neue Light"/>
                <a:ea typeface="Helvetica Neue Light"/>
                <a:cs typeface="Helvetica Neue Light"/>
                <a:sym typeface="Helvetica Neue Light"/>
              </a:rPr>
              <a:t>: El comerciante recibirá un mail con el pedido realizado.</a:t>
            </a:r>
            <a:endParaRPr sz="2100">
              <a:solidFill>
                <a:schemeClr val="dk1"/>
              </a:solidFill>
              <a:latin typeface="Helvetica Neue Light"/>
              <a:ea typeface="Helvetica Neue Light"/>
              <a:cs typeface="Helvetica Neue Light"/>
              <a:sym typeface="Helvetica Neue Light"/>
            </a:endParaRPr>
          </a:p>
          <a:p>
            <a:pPr indent="-361950" lvl="0" marL="457200" rtl="0" algn="l">
              <a:lnSpc>
                <a:spcPct val="105000"/>
              </a:lnSpc>
              <a:spcBef>
                <a:spcPts val="0"/>
              </a:spcBef>
              <a:spcAft>
                <a:spcPts val="0"/>
              </a:spcAft>
              <a:buClr>
                <a:schemeClr val="dk1"/>
              </a:buClr>
              <a:buSzPts val="2100"/>
              <a:buFont typeface="Helvetica Neue Light"/>
              <a:buChar char="-"/>
            </a:pPr>
            <a:r>
              <a:rPr b="1" lang="pt-BR" sz="2100">
                <a:solidFill>
                  <a:schemeClr val="dk1"/>
                </a:solidFill>
                <a:latin typeface="Helvetica Neue"/>
                <a:ea typeface="Helvetica Neue"/>
                <a:cs typeface="Helvetica Neue"/>
                <a:sym typeface="Helvetica Neue"/>
              </a:rPr>
              <a:t>[PROXYMAILING][OMS] Pedido pendiente aprobacion</a:t>
            </a:r>
            <a:r>
              <a:rPr lang="pt-BR" sz="2100">
                <a:solidFill>
                  <a:schemeClr val="dk1"/>
                </a:solidFill>
                <a:latin typeface="Helvetica Neue Light"/>
                <a:ea typeface="Helvetica Neue Light"/>
                <a:cs typeface="Helvetica Neue Light"/>
                <a:sym typeface="Helvetica Neue Light"/>
              </a:rPr>
              <a:t>:</a:t>
            </a:r>
            <a:br>
              <a:rPr lang="pt-BR" sz="2100">
                <a:solidFill>
                  <a:schemeClr val="dk1"/>
                </a:solidFill>
                <a:latin typeface="Helvetica Neue Light"/>
                <a:ea typeface="Helvetica Neue Light"/>
                <a:cs typeface="Helvetica Neue Light"/>
                <a:sym typeface="Helvetica Neue Light"/>
              </a:rPr>
            </a:br>
            <a:r>
              <a:rPr lang="pt-BR" sz="2100">
                <a:solidFill>
                  <a:schemeClr val="dk1"/>
                </a:solidFill>
                <a:latin typeface="Helvetica Neue Light"/>
                <a:ea typeface="Helvetica Neue Light"/>
                <a:cs typeface="Helvetica Neue Light"/>
                <a:sym typeface="Helvetica Neue Light"/>
              </a:rPr>
              <a:t>El vendedor recibirá un mail con el pedido realizado por el comerciante para cancelar, modificar o aprobar.</a:t>
            </a:r>
            <a:endParaRPr sz="2100">
              <a:solidFill>
                <a:schemeClr val="dk1"/>
              </a:solidFill>
              <a:latin typeface="Helvetica Neue Light"/>
              <a:ea typeface="Helvetica Neue Light"/>
              <a:cs typeface="Helvetica Neue Light"/>
              <a:sym typeface="Helvetica Neue Light"/>
            </a:endParaRPr>
          </a:p>
          <a:p>
            <a:pPr indent="-361950" lvl="0" marL="457200" rtl="0" algn="l">
              <a:lnSpc>
                <a:spcPct val="105000"/>
              </a:lnSpc>
              <a:spcBef>
                <a:spcPts val="0"/>
              </a:spcBef>
              <a:spcAft>
                <a:spcPts val="0"/>
              </a:spcAft>
              <a:buClr>
                <a:schemeClr val="dk1"/>
              </a:buClr>
              <a:buSzPts val="2100"/>
              <a:buFont typeface="Helvetica Neue"/>
              <a:buChar char="-"/>
            </a:pPr>
            <a:r>
              <a:rPr b="1" lang="pt-BR" sz="2100">
                <a:solidFill>
                  <a:schemeClr val="dk1"/>
                </a:solidFill>
                <a:latin typeface="Helvetica Neue"/>
                <a:ea typeface="Helvetica Neue"/>
                <a:cs typeface="Helvetica Neue"/>
                <a:sym typeface="Helvetica Neue"/>
              </a:rPr>
              <a:t>[PROXYMAILING][OMS] Pedido Facturado</a:t>
            </a:r>
            <a:r>
              <a:rPr lang="pt-BR" sz="2100">
                <a:solidFill>
                  <a:schemeClr val="dk1"/>
                </a:solidFill>
                <a:latin typeface="Helvetica Neue Light"/>
                <a:ea typeface="Helvetica Neue Light"/>
                <a:cs typeface="Helvetica Neue Light"/>
                <a:sym typeface="Helvetica Neue Light"/>
              </a:rPr>
              <a:t>: El comerciante recibirá un mail con el pedido facturado (se le enviará el ID de pedido que haya aprobado el vendedor).</a:t>
            </a:r>
            <a:endParaRPr sz="2100">
              <a:solidFill>
                <a:schemeClr val="dk1"/>
              </a:solidFill>
              <a:latin typeface="Helvetica Neue Light"/>
              <a:ea typeface="Helvetica Neue Light"/>
              <a:cs typeface="Helvetica Neue Light"/>
              <a:sym typeface="Helvetica Neue Light"/>
            </a:endParaRPr>
          </a:p>
          <a:p>
            <a:pPr indent="-361950" lvl="0" marL="457200" rtl="0" algn="l">
              <a:lnSpc>
                <a:spcPct val="105000"/>
              </a:lnSpc>
              <a:spcBef>
                <a:spcPts val="0"/>
              </a:spcBef>
              <a:spcAft>
                <a:spcPts val="0"/>
              </a:spcAft>
              <a:buClr>
                <a:schemeClr val="dk1"/>
              </a:buClr>
              <a:buSzPts val="2100"/>
              <a:buFont typeface="Helvetica Neue"/>
              <a:buChar char="-"/>
            </a:pPr>
            <a:r>
              <a:rPr b="1" lang="pt-BR" sz="2100">
                <a:solidFill>
                  <a:schemeClr val="dk1"/>
                </a:solidFill>
                <a:latin typeface="Helvetica Neue"/>
                <a:ea typeface="Helvetica Neue"/>
                <a:cs typeface="Helvetica Neue"/>
                <a:sym typeface="Helvetica Neue"/>
              </a:rPr>
              <a:t>[PROXYMAILING][OMS] Pedido Facturado VENDEDOR</a:t>
            </a:r>
            <a:r>
              <a:rPr lang="pt-BR" sz="2100">
                <a:solidFill>
                  <a:schemeClr val="dk1"/>
                </a:solidFill>
                <a:latin typeface="Helvetica Neue Light"/>
                <a:ea typeface="Helvetica Neue Light"/>
                <a:cs typeface="Helvetica Neue Light"/>
                <a:sym typeface="Helvetica Neue Light"/>
              </a:rPr>
              <a:t>: El vendedor recibirá una copia del pedido facturado al comerciante.</a:t>
            </a:r>
            <a:endParaRPr sz="2100">
              <a:solidFill>
                <a:schemeClr val="dk1"/>
              </a:solidFill>
              <a:latin typeface="Helvetica Neue Light"/>
              <a:ea typeface="Helvetica Neue Light"/>
              <a:cs typeface="Helvetica Neue Light"/>
              <a:sym typeface="Helvetica Neue Light"/>
            </a:endParaRPr>
          </a:p>
        </p:txBody>
      </p:sp>
      <p:sp>
        <p:nvSpPr>
          <p:cNvPr id="481" name="Google Shape;481;p92"/>
          <p:cNvSpPr/>
          <p:nvPr/>
        </p:nvSpPr>
        <p:spPr>
          <a:xfrm>
            <a:off x="7121850" y="2238525"/>
            <a:ext cx="10836600" cy="5980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2"/>
          <p:cNvSpPr txBox="1"/>
          <p:nvPr/>
        </p:nvSpPr>
        <p:spPr>
          <a:xfrm>
            <a:off x="7295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483" name="Google Shape;483;p92"/>
          <p:cNvPicPr preferRelativeResize="0"/>
          <p:nvPr/>
        </p:nvPicPr>
        <p:blipFill>
          <a:blip r:embed="rId3">
            <a:alphaModFix/>
          </a:blip>
          <a:stretch>
            <a:fillRect/>
          </a:stretch>
        </p:blipFill>
        <p:spPr>
          <a:xfrm>
            <a:off x="6867600" y="2576050"/>
            <a:ext cx="12352276" cy="5289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93"/>
          <p:cNvSpPr txBox="1"/>
          <p:nvPr/>
        </p:nvSpPr>
        <p:spPr>
          <a:xfrm>
            <a:off x="4039350" y="4146075"/>
            <a:ext cx="4484100" cy="12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8100">
                <a:solidFill>
                  <a:schemeClr val="lt1"/>
                </a:solidFill>
                <a:latin typeface="Helvetica Neue"/>
                <a:ea typeface="Helvetica Neue"/>
                <a:cs typeface="Helvetica Neue"/>
                <a:sym typeface="Helvetica Neue"/>
              </a:rPr>
              <a:t>¡Gracias!</a:t>
            </a:r>
            <a:endParaRPr sz="8100">
              <a:solidFill>
                <a:schemeClr val="lt1"/>
              </a:solidFill>
              <a:latin typeface="Helvetica Neue"/>
              <a:ea typeface="Helvetica Neue"/>
              <a:cs typeface="Helvetica Neue"/>
              <a:sym typeface="Helvetica Neue"/>
            </a:endParaRPr>
          </a:p>
        </p:txBody>
      </p:sp>
      <p:cxnSp>
        <p:nvCxnSpPr>
          <p:cNvPr id="489" name="Google Shape;489;p93"/>
          <p:cNvCxnSpPr/>
          <p:nvPr/>
        </p:nvCxnSpPr>
        <p:spPr>
          <a:xfrm>
            <a:off x="8680100" y="3637425"/>
            <a:ext cx="0" cy="2494800"/>
          </a:xfrm>
          <a:prstGeom prst="straightConnector1">
            <a:avLst/>
          </a:prstGeom>
          <a:noFill/>
          <a:ln cap="flat" cmpd="sng" w="9525">
            <a:solidFill>
              <a:srgbClr val="E8ECF2"/>
            </a:solidFill>
            <a:prstDash val="solid"/>
            <a:round/>
            <a:headEnd len="med" w="med" type="none"/>
            <a:tailEnd len="med" w="med" type="none"/>
          </a:ln>
        </p:spPr>
      </p:cxnSp>
      <p:sp>
        <p:nvSpPr>
          <p:cNvPr id="490" name="Google Shape;490;p93"/>
          <p:cNvSpPr txBox="1"/>
          <p:nvPr/>
        </p:nvSpPr>
        <p:spPr>
          <a:xfrm>
            <a:off x="9136450" y="3497200"/>
            <a:ext cx="7652400" cy="396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3400">
                <a:solidFill>
                  <a:schemeClr val="lt1"/>
                </a:solidFill>
                <a:latin typeface="Helvetica Neue"/>
                <a:ea typeface="Helvetica Neue"/>
                <a:cs typeface="Helvetica Neue"/>
                <a:sym typeface="Helvetica Neue"/>
              </a:rPr>
              <a:t>Paula Fernandez</a:t>
            </a:r>
            <a:br>
              <a:rPr lang="pt-BR" sz="3400">
                <a:solidFill>
                  <a:schemeClr val="lt1"/>
                </a:solidFill>
                <a:latin typeface="Helvetica Neue"/>
                <a:ea typeface="Helvetica Neue"/>
                <a:cs typeface="Helvetica Neue"/>
                <a:sym typeface="Helvetica Neue"/>
              </a:rPr>
            </a:br>
            <a:r>
              <a:rPr lang="pt-BR" sz="2200">
                <a:solidFill>
                  <a:schemeClr val="lt1"/>
                </a:solidFill>
                <a:uFill>
                  <a:noFill/>
                </a:uFill>
                <a:latin typeface="Helvetica Neue"/>
                <a:ea typeface="Helvetica Neue"/>
                <a:cs typeface="Helvetica Neue"/>
                <a:sym typeface="Helvetica Neue"/>
                <a:hlinkClick r:id="rId3">
                  <a:extLst>
                    <a:ext uri="{A12FA001-AC4F-418D-AE19-62706E023703}">
                      <ahyp:hlinkClr val="tx"/>
                    </a:ext>
                  </a:extLst>
                </a:hlinkClick>
              </a:rPr>
              <a:t>paula.fernandez@vtex.com.br</a:t>
            </a:r>
            <a:endParaRPr sz="22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34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pt-BR" sz="3400">
                <a:solidFill>
                  <a:schemeClr val="lt1"/>
                </a:solidFill>
                <a:latin typeface="Helvetica Neue"/>
                <a:ea typeface="Helvetica Neue"/>
                <a:cs typeface="Helvetica Neue"/>
                <a:sym typeface="Helvetica Neue"/>
              </a:rPr>
              <a:t>Esteban Degaetano</a:t>
            </a:r>
            <a:endParaRPr sz="34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pt-BR" sz="2200">
                <a:solidFill>
                  <a:schemeClr val="lt1"/>
                </a:solidFill>
                <a:uFill>
                  <a:noFill/>
                </a:uFill>
                <a:latin typeface="Helvetica Neue"/>
                <a:ea typeface="Helvetica Neue"/>
                <a:cs typeface="Helvetica Neue"/>
                <a:sym typeface="Helvetica Neue"/>
                <a:hlinkClick r:id="rId4">
                  <a:extLst>
                    <a:ext uri="{A12FA001-AC4F-418D-AE19-62706E023703}">
                      <ahyp:hlinkClr val="tx"/>
                    </a:ext>
                  </a:extLst>
                </a:hlinkClick>
              </a:rPr>
              <a:t>esteban.degaetano@vtex.com.br</a:t>
            </a:r>
            <a:endParaRPr sz="22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34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3100">
              <a:solidFill>
                <a:schemeClr val="lt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66"/>
          <p:cNvSpPr txBox="1"/>
          <p:nvPr/>
        </p:nvSpPr>
        <p:spPr>
          <a:xfrm>
            <a:off x="805700" y="2957050"/>
            <a:ext cx="6678900" cy="239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Al momento que el cliente comerciante confirme el pedido, </a:t>
            </a:r>
            <a:r>
              <a:rPr lang="pt-BR" sz="2400">
                <a:solidFill>
                  <a:schemeClr val="dk1"/>
                </a:solidFill>
                <a:latin typeface="Helvetica Neue Light"/>
                <a:ea typeface="Helvetica Neue Light"/>
                <a:cs typeface="Helvetica Neue Light"/>
                <a:sym typeface="Helvetica Neue Light"/>
              </a:rPr>
              <a:t>recibirá</a:t>
            </a:r>
            <a:r>
              <a:rPr lang="pt-BR" sz="2400">
                <a:solidFill>
                  <a:schemeClr val="dk1"/>
                </a:solidFill>
                <a:latin typeface="Helvetica Neue Light"/>
                <a:ea typeface="Helvetica Neue Light"/>
                <a:cs typeface="Helvetica Neue Light"/>
                <a:sym typeface="Helvetica Neue Light"/>
              </a:rPr>
              <a:t> un mail de confirmación de pedido con el asunto: </a:t>
            </a:r>
            <a:r>
              <a:rPr b="1" lang="pt-BR" sz="2400">
                <a:solidFill>
                  <a:schemeClr val="dk1"/>
                </a:solidFill>
                <a:latin typeface="Helvetica Neue"/>
                <a:ea typeface="Helvetica Neue"/>
                <a:cs typeface="Helvetica Neue"/>
                <a:sym typeface="Helvetica Neue"/>
              </a:rPr>
              <a:t>¡Ya recibimos tu pedido!</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p:txBody>
      </p:sp>
      <p:sp>
        <p:nvSpPr>
          <p:cNvPr id="235" name="Google Shape;235;p66"/>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6"/>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grpSp>
        <p:nvGrpSpPr>
          <p:cNvPr id="237" name="Google Shape;237;p66"/>
          <p:cNvGrpSpPr/>
          <p:nvPr/>
        </p:nvGrpSpPr>
        <p:grpSpPr>
          <a:xfrm>
            <a:off x="10682106" y="267931"/>
            <a:ext cx="6776811" cy="15118730"/>
            <a:chOff x="11063106" y="191775"/>
            <a:chExt cx="4532984" cy="10112187"/>
          </a:xfrm>
        </p:grpSpPr>
        <p:pic>
          <p:nvPicPr>
            <p:cNvPr id="238" name="Google Shape;238;p66"/>
            <p:cNvPicPr preferRelativeResize="0"/>
            <p:nvPr/>
          </p:nvPicPr>
          <p:blipFill>
            <a:blip r:embed="rId3">
              <a:alphaModFix/>
            </a:blip>
            <a:stretch>
              <a:fillRect/>
            </a:stretch>
          </p:blipFill>
          <p:spPr>
            <a:xfrm>
              <a:off x="11071650" y="191775"/>
              <a:ext cx="4524440" cy="4628450"/>
            </a:xfrm>
            <a:prstGeom prst="rect">
              <a:avLst/>
            </a:prstGeom>
            <a:noFill/>
            <a:ln>
              <a:noFill/>
            </a:ln>
          </p:spPr>
        </p:pic>
        <p:pic>
          <p:nvPicPr>
            <p:cNvPr id="239" name="Google Shape;239;p66"/>
            <p:cNvPicPr preferRelativeResize="0"/>
            <p:nvPr/>
          </p:nvPicPr>
          <p:blipFill>
            <a:blip r:embed="rId4">
              <a:alphaModFix/>
            </a:blip>
            <a:stretch>
              <a:fillRect/>
            </a:stretch>
          </p:blipFill>
          <p:spPr>
            <a:xfrm>
              <a:off x="11063106" y="4808741"/>
              <a:ext cx="4524451" cy="5495220"/>
            </a:xfrm>
            <a:prstGeom prst="rect">
              <a:avLst/>
            </a:prstGeom>
            <a:noFill/>
            <a:ln>
              <a:noFill/>
            </a:ln>
          </p:spPr>
        </p:pic>
      </p:grpSp>
      <p:sp>
        <p:nvSpPr>
          <p:cNvPr id="240" name="Google Shape;240;p66"/>
          <p:cNvSpPr txBox="1"/>
          <p:nvPr/>
        </p:nvSpPr>
        <p:spPr>
          <a:xfrm>
            <a:off x="805700" y="8303200"/>
            <a:ext cx="6678900" cy="92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1600">
                <a:solidFill>
                  <a:schemeClr val="dk1"/>
                </a:solidFill>
                <a:latin typeface="Helvetica Neue Light"/>
                <a:ea typeface="Helvetica Neue Light"/>
                <a:cs typeface="Helvetica Neue Light"/>
                <a:sym typeface="Helvetica Neue Light"/>
              </a:rPr>
              <a:t>(*) Para recibir correctamente los mails transaccionales se deberá configurar los templates como indica el s</a:t>
            </a:r>
            <a:r>
              <a:rPr lang="pt-BR" sz="1600">
                <a:solidFill>
                  <a:schemeClr val="dk1"/>
                </a:solidFill>
                <a:latin typeface="Helvetica Neue Light"/>
                <a:ea typeface="Helvetica Neue Light"/>
                <a:cs typeface="Helvetica Neue Light"/>
                <a:sym typeface="Helvetica Neue Light"/>
              </a:rPr>
              <a:t>lide 28, 29 y 30, cualquier otra modificación en los mismos, podría alterar el flujo solicitado.</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7"/>
          <p:cNvSpPr txBox="1"/>
          <p:nvPr/>
        </p:nvSpPr>
        <p:spPr>
          <a:xfrm>
            <a:off x="805700" y="2957050"/>
            <a:ext cx="6678900" cy="2396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2400">
                <a:solidFill>
                  <a:schemeClr val="dk1"/>
                </a:solidFill>
                <a:latin typeface="Helvetica Neue Light"/>
                <a:ea typeface="Helvetica Neue Light"/>
                <a:cs typeface="Helvetica Neue Light"/>
                <a:sym typeface="Helvetica Neue Light"/>
              </a:rPr>
              <a:t>Luego de la acción anterior, se enviará una copia del pedido del comerciante </a:t>
            </a:r>
            <a:r>
              <a:rPr lang="pt-BR" sz="2400">
                <a:solidFill>
                  <a:schemeClr val="dk1"/>
                </a:solidFill>
                <a:latin typeface="Helvetica Neue Light"/>
                <a:ea typeface="Helvetica Neue Light"/>
                <a:cs typeface="Helvetica Neue Light"/>
                <a:sym typeface="Helvetica Neue Light"/>
              </a:rPr>
              <a:t>al vendedor. R</a:t>
            </a:r>
            <a:r>
              <a:rPr lang="pt-BR" sz="2400">
                <a:solidFill>
                  <a:schemeClr val="dk1"/>
                </a:solidFill>
                <a:latin typeface="Helvetica Neue Light"/>
                <a:ea typeface="Helvetica Neue Light"/>
                <a:cs typeface="Helvetica Neue Light"/>
                <a:sym typeface="Helvetica Neue Light"/>
              </a:rPr>
              <a:t>ecibirá un mail de confirmación de pedido con el asunto: </a:t>
            </a:r>
            <a:r>
              <a:rPr b="1" lang="pt-BR" sz="2400">
                <a:solidFill>
                  <a:schemeClr val="dk1"/>
                </a:solidFill>
                <a:latin typeface="Helvetica Neue"/>
                <a:ea typeface="Helvetica Neue"/>
                <a:cs typeface="Helvetica Neue"/>
                <a:sym typeface="Helvetica Neue"/>
              </a:rPr>
              <a:t>¡</a:t>
            </a:r>
            <a:r>
              <a:rPr b="1" lang="pt-BR" sz="2400">
                <a:solidFill>
                  <a:schemeClr val="dk1"/>
                </a:solidFill>
                <a:latin typeface="Helvetica Neue"/>
                <a:ea typeface="Helvetica Neue"/>
                <a:cs typeface="Helvetica Neue"/>
                <a:sym typeface="Helvetica Neue"/>
              </a:rPr>
              <a:t>Tenés un pedido pendiente de aprobación!</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p:txBody>
      </p:sp>
      <p:sp>
        <p:nvSpPr>
          <p:cNvPr id="246" name="Google Shape;246;p67"/>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7"/>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grpSp>
        <p:nvGrpSpPr>
          <p:cNvPr id="248" name="Google Shape;248;p67"/>
          <p:cNvGrpSpPr/>
          <p:nvPr/>
        </p:nvGrpSpPr>
        <p:grpSpPr>
          <a:xfrm>
            <a:off x="11071302" y="132677"/>
            <a:ext cx="6174284" cy="14884195"/>
            <a:chOff x="11513850" y="243025"/>
            <a:chExt cx="3859651" cy="9311351"/>
          </a:xfrm>
        </p:grpSpPr>
        <p:pic>
          <p:nvPicPr>
            <p:cNvPr id="249" name="Google Shape;249;p67"/>
            <p:cNvPicPr preferRelativeResize="0"/>
            <p:nvPr/>
          </p:nvPicPr>
          <p:blipFill>
            <a:blip r:embed="rId3">
              <a:alphaModFix/>
            </a:blip>
            <a:stretch>
              <a:fillRect/>
            </a:stretch>
          </p:blipFill>
          <p:spPr>
            <a:xfrm>
              <a:off x="11513850" y="243025"/>
              <a:ext cx="3859506" cy="4628450"/>
            </a:xfrm>
            <a:prstGeom prst="rect">
              <a:avLst/>
            </a:prstGeom>
            <a:noFill/>
            <a:ln>
              <a:noFill/>
            </a:ln>
          </p:spPr>
        </p:pic>
        <p:pic>
          <p:nvPicPr>
            <p:cNvPr id="250" name="Google Shape;250;p67"/>
            <p:cNvPicPr preferRelativeResize="0"/>
            <p:nvPr/>
          </p:nvPicPr>
          <p:blipFill>
            <a:blip r:embed="rId4">
              <a:alphaModFix/>
            </a:blip>
            <a:stretch>
              <a:fillRect/>
            </a:stretch>
          </p:blipFill>
          <p:spPr>
            <a:xfrm>
              <a:off x="11514000" y="4859415"/>
              <a:ext cx="3859501" cy="4694961"/>
            </a:xfrm>
            <a:prstGeom prst="rect">
              <a:avLst/>
            </a:prstGeom>
            <a:noFill/>
            <a:ln>
              <a:noFill/>
            </a:ln>
          </p:spPr>
        </p:pic>
      </p:grpSp>
      <p:sp>
        <p:nvSpPr>
          <p:cNvPr id="251" name="Google Shape;251;p67"/>
          <p:cNvSpPr txBox="1"/>
          <p:nvPr/>
        </p:nvSpPr>
        <p:spPr>
          <a:xfrm>
            <a:off x="805700" y="8303200"/>
            <a:ext cx="6678900" cy="923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1600">
                <a:solidFill>
                  <a:schemeClr val="dk1"/>
                </a:solidFill>
                <a:latin typeface="Helvetica Neue Light"/>
                <a:ea typeface="Helvetica Neue Light"/>
                <a:cs typeface="Helvetica Neue Light"/>
                <a:sym typeface="Helvetica Neue Light"/>
              </a:rPr>
              <a:t>(*) Para recibir correctamente los mails transaccionales se deberá configurar los templates como indica el slide 28, 29 y 30, cualquier otra modificación en los mismos, podría alterar el flujo solicitado.</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8"/>
          <p:cNvSpPr/>
          <p:nvPr/>
        </p:nvSpPr>
        <p:spPr>
          <a:xfrm>
            <a:off x="8306175" y="1725900"/>
            <a:ext cx="101331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8"/>
          <p:cNvSpPr txBox="1"/>
          <p:nvPr/>
        </p:nvSpPr>
        <p:spPr>
          <a:xfrm>
            <a:off x="711675" y="2564100"/>
            <a:ext cx="6140700" cy="435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2200">
                <a:solidFill>
                  <a:schemeClr val="dk1"/>
                </a:solidFill>
                <a:latin typeface="Helvetica Neue Light"/>
                <a:ea typeface="Helvetica Neue Light"/>
                <a:cs typeface="Helvetica Neue Light"/>
                <a:sym typeface="Helvetica Neue Light"/>
              </a:rPr>
              <a:t>Para </a:t>
            </a:r>
            <a:r>
              <a:rPr lang="pt-BR" sz="2200">
                <a:solidFill>
                  <a:schemeClr val="dk1"/>
                </a:solidFill>
                <a:latin typeface="Helvetica Neue Light"/>
                <a:ea typeface="Helvetica Neue Light"/>
                <a:cs typeface="Helvetica Neue Light"/>
                <a:sym typeface="Helvetica Neue Light"/>
              </a:rPr>
              <a:t>poder</a:t>
            </a:r>
            <a:r>
              <a:rPr lang="pt-BR" sz="2200">
                <a:solidFill>
                  <a:schemeClr val="dk1"/>
                </a:solidFill>
                <a:latin typeface="Helvetica Neue Light"/>
                <a:ea typeface="Helvetica Neue Light"/>
                <a:cs typeface="Helvetica Neue Light"/>
                <a:sym typeface="Helvetica Neue Light"/>
              </a:rPr>
              <a:t> ver los pedidos, el vendedor deberá ingresar a la App Vendedor Vital, </a:t>
            </a:r>
            <a:r>
              <a:rPr b="1" i="1" lang="pt-BR" sz="2200">
                <a:solidFill>
                  <a:schemeClr val="dk1"/>
                </a:solidFill>
                <a:latin typeface="Helvetica Neue"/>
                <a:ea typeface="Helvetica Neue"/>
                <a:cs typeface="Helvetica Neue"/>
                <a:sym typeface="Helvetica Neue"/>
              </a:rPr>
              <a:t>https://arvitalqa.myvtex.com/admin/vendedor</a:t>
            </a:r>
            <a:r>
              <a:rPr lang="pt-BR" sz="2200">
                <a:solidFill>
                  <a:schemeClr val="dk1"/>
                </a:solidFill>
                <a:latin typeface="Helvetica Neue Light"/>
                <a:ea typeface="Helvetica Neue Light"/>
                <a:cs typeface="Helvetica Neue Light"/>
                <a:sym typeface="Helvetica Neue Light"/>
              </a:rPr>
              <a:t> </a:t>
            </a:r>
            <a:endParaRPr sz="2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pt-BR" sz="2200">
                <a:solidFill>
                  <a:schemeClr val="dk1"/>
                </a:solidFill>
                <a:latin typeface="Helvetica Neue Light"/>
                <a:ea typeface="Helvetica Neue Light"/>
                <a:cs typeface="Helvetica Neue Light"/>
                <a:sym typeface="Helvetica Neue Light"/>
              </a:rPr>
              <a:t>Una vez que el vendedor haya ingresado al backend de VTEX con el mail del vendedor (ejemplo </a:t>
            </a:r>
            <a:r>
              <a:rPr lang="pt-BR" sz="2200">
                <a:solidFill>
                  <a:schemeClr val="dk1"/>
                </a:solidFill>
                <a:uFill>
                  <a:noFill/>
                </a:uFill>
                <a:latin typeface="Helvetica Neue Light"/>
                <a:ea typeface="Helvetica Neue Light"/>
                <a:cs typeface="Helvetica Neue Light"/>
                <a:sym typeface="Helvetica Neue Light"/>
                <a:hlinkClick r:id="rId3">
                  <a:extLst>
                    <a:ext uri="{A12FA001-AC4F-418D-AE19-62706E023703}">
                      <ahyp:hlinkClr val="tx"/>
                    </a:ext>
                  </a:extLst>
                </a:hlinkClick>
              </a:rPr>
              <a:t>vendedorvtex@gmail.com</a:t>
            </a:r>
            <a:r>
              <a:rPr lang="pt-BR" sz="2200">
                <a:solidFill>
                  <a:schemeClr val="dk1"/>
                </a:solidFill>
                <a:latin typeface="Helvetica Neue Light"/>
                <a:ea typeface="Helvetica Neue Light"/>
                <a:cs typeface="Helvetica Neue Light"/>
                <a:sym typeface="Helvetica Neue Light"/>
              </a:rPr>
              <a:t>), luego deberá volver a iniciar sesión con el mismo mail como muestra la imagen (debe seguir los pasos presionando: Recibir código de acceso por e-mail y luego ingresar el código recibido por mail)</a:t>
            </a:r>
            <a:endParaRPr sz="2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200">
              <a:solidFill>
                <a:schemeClr val="dk1"/>
              </a:solidFill>
              <a:latin typeface="Helvetica Neue Light"/>
              <a:ea typeface="Helvetica Neue Light"/>
              <a:cs typeface="Helvetica Neue Light"/>
              <a:sym typeface="Helvetica Neue Light"/>
            </a:endParaRPr>
          </a:p>
        </p:txBody>
      </p:sp>
      <p:sp>
        <p:nvSpPr>
          <p:cNvPr id="258" name="Google Shape;258;p68"/>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259" name="Google Shape;259;p68"/>
          <p:cNvPicPr preferRelativeResize="0"/>
          <p:nvPr/>
        </p:nvPicPr>
        <p:blipFill>
          <a:blip r:embed="rId4">
            <a:alphaModFix/>
          </a:blip>
          <a:stretch>
            <a:fillRect/>
          </a:stretch>
        </p:blipFill>
        <p:spPr>
          <a:xfrm>
            <a:off x="7029650" y="2267249"/>
            <a:ext cx="12181699" cy="6227650"/>
          </a:xfrm>
          <a:prstGeom prst="rect">
            <a:avLst/>
          </a:prstGeom>
          <a:noFill/>
          <a:ln>
            <a:noFill/>
          </a:ln>
        </p:spPr>
      </p:pic>
      <p:sp>
        <p:nvSpPr>
          <p:cNvPr id="260" name="Google Shape;260;p68"/>
          <p:cNvSpPr/>
          <p:nvPr/>
        </p:nvSpPr>
        <p:spPr>
          <a:xfrm>
            <a:off x="12153425" y="5792900"/>
            <a:ext cx="4352700" cy="626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69"/>
          <p:cNvSpPr/>
          <p:nvPr/>
        </p:nvSpPr>
        <p:spPr>
          <a:xfrm>
            <a:off x="8306175" y="1725900"/>
            <a:ext cx="101331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69"/>
          <p:cNvPicPr preferRelativeResize="0"/>
          <p:nvPr/>
        </p:nvPicPr>
        <p:blipFill>
          <a:blip r:embed="rId3">
            <a:alphaModFix/>
          </a:blip>
          <a:stretch>
            <a:fillRect/>
          </a:stretch>
        </p:blipFill>
        <p:spPr>
          <a:xfrm>
            <a:off x="7708975" y="2515060"/>
            <a:ext cx="11112428" cy="5643004"/>
          </a:xfrm>
          <a:prstGeom prst="rect">
            <a:avLst/>
          </a:prstGeom>
          <a:noFill/>
          <a:ln>
            <a:noFill/>
          </a:ln>
        </p:spPr>
      </p:pic>
      <p:sp>
        <p:nvSpPr>
          <p:cNvPr id="267" name="Google Shape;267;p69"/>
          <p:cNvSpPr txBox="1"/>
          <p:nvPr/>
        </p:nvSpPr>
        <p:spPr>
          <a:xfrm>
            <a:off x="711675" y="2640288"/>
            <a:ext cx="6678900" cy="435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pt-BR" sz="2300">
                <a:solidFill>
                  <a:schemeClr val="dk1"/>
                </a:solidFill>
                <a:latin typeface="Helvetica Neue Light"/>
                <a:ea typeface="Helvetica Neue Light"/>
                <a:cs typeface="Helvetica Neue Light"/>
                <a:sym typeface="Helvetica Neue Light"/>
              </a:rPr>
              <a:t>En el panel de la sección Vendedor Vital podrá visualizar todos los pedidos de los clientes asignados a ese vendedor. </a:t>
            </a:r>
            <a:endParaRPr sz="23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br>
              <a:rPr lang="pt-BR" sz="2300">
                <a:solidFill>
                  <a:schemeClr val="dk1"/>
                </a:solidFill>
                <a:latin typeface="Helvetica Neue Light"/>
                <a:ea typeface="Helvetica Neue Light"/>
                <a:cs typeface="Helvetica Neue Light"/>
                <a:sym typeface="Helvetica Neue Light"/>
              </a:rPr>
            </a:br>
            <a:r>
              <a:rPr lang="pt-BR" sz="2300">
                <a:solidFill>
                  <a:schemeClr val="dk1"/>
                </a:solidFill>
                <a:latin typeface="Helvetica Neue Light"/>
                <a:ea typeface="Helvetica Neue Light"/>
                <a:cs typeface="Helvetica Neue Light"/>
                <a:sym typeface="Helvetica Neue Light"/>
              </a:rPr>
              <a:t>Podrá filtrar:</a:t>
            </a:r>
            <a:endParaRPr sz="2200">
              <a:solidFill>
                <a:schemeClr val="dk1"/>
              </a:solidFill>
              <a:latin typeface="Helvetica Neue Light"/>
              <a:ea typeface="Helvetica Neue Light"/>
              <a:cs typeface="Helvetica Neue Light"/>
              <a:sym typeface="Helvetica Neue Light"/>
            </a:endParaRPr>
          </a:p>
          <a:p>
            <a:pPr indent="-326050" lvl="0" marL="450000" rtl="0" algn="l">
              <a:spcBef>
                <a:spcPts val="0"/>
              </a:spcBef>
              <a:spcAft>
                <a:spcPts val="0"/>
              </a:spcAft>
              <a:buClr>
                <a:schemeClr val="dk1"/>
              </a:buClr>
              <a:buSzPts val="2300"/>
              <a:buFont typeface="Helvetica Neue Light"/>
              <a:buAutoNum type="alphaUcPeriod"/>
            </a:pPr>
            <a:r>
              <a:rPr lang="pt-BR" sz="2300">
                <a:solidFill>
                  <a:schemeClr val="dk1"/>
                </a:solidFill>
                <a:latin typeface="Helvetica Neue Light"/>
                <a:ea typeface="Helvetica Neue Light"/>
                <a:cs typeface="Helvetica Neue Light"/>
                <a:sym typeface="Helvetica Neue Light"/>
              </a:rPr>
              <a:t>Por fecha indicando desde y hasta</a:t>
            </a:r>
            <a:endParaRPr sz="2300">
              <a:solidFill>
                <a:schemeClr val="dk1"/>
              </a:solidFill>
              <a:latin typeface="Helvetica Neue Light"/>
              <a:ea typeface="Helvetica Neue Light"/>
              <a:cs typeface="Helvetica Neue Light"/>
              <a:sym typeface="Helvetica Neue Light"/>
            </a:endParaRPr>
          </a:p>
          <a:p>
            <a:pPr indent="-326050" lvl="0" marL="450000" rtl="0" algn="l">
              <a:spcBef>
                <a:spcPts val="0"/>
              </a:spcBef>
              <a:spcAft>
                <a:spcPts val="0"/>
              </a:spcAft>
              <a:buClr>
                <a:schemeClr val="dk1"/>
              </a:buClr>
              <a:buSzPts val="2300"/>
              <a:buFont typeface="Helvetica Neue Light"/>
              <a:buAutoNum type="alphaUcPeriod"/>
            </a:pPr>
            <a:r>
              <a:rPr lang="pt-BR" sz="2300">
                <a:solidFill>
                  <a:schemeClr val="dk1"/>
                </a:solidFill>
                <a:latin typeface="Helvetica Neue Light"/>
                <a:ea typeface="Helvetica Neue Light"/>
                <a:cs typeface="Helvetica Neue Light"/>
                <a:sym typeface="Helvetica Neue Light"/>
              </a:rPr>
              <a:t>Id de pedido colocando el número de pedido</a:t>
            </a:r>
            <a:endParaRPr sz="2300">
              <a:solidFill>
                <a:schemeClr val="dk1"/>
              </a:solidFill>
              <a:latin typeface="Helvetica Neue Light"/>
              <a:ea typeface="Helvetica Neue Light"/>
              <a:cs typeface="Helvetica Neue Light"/>
              <a:sym typeface="Helvetica Neue Light"/>
            </a:endParaRPr>
          </a:p>
          <a:p>
            <a:pPr indent="-326050" lvl="0" marL="450000" rtl="0" algn="l">
              <a:spcBef>
                <a:spcPts val="0"/>
              </a:spcBef>
              <a:spcAft>
                <a:spcPts val="0"/>
              </a:spcAft>
              <a:buClr>
                <a:schemeClr val="dk1"/>
              </a:buClr>
              <a:buSzPts val="2300"/>
              <a:buFont typeface="Helvetica Neue Light"/>
              <a:buAutoNum type="alphaUcPeriod"/>
            </a:pPr>
            <a:r>
              <a:rPr lang="pt-BR" sz="2300">
                <a:solidFill>
                  <a:schemeClr val="dk1"/>
                </a:solidFill>
                <a:latin typeface="Helvetica Neue Light"/>
                <a:ea typeface="Helvetica Neue Light"/>
                <a:cs typeface="Helvetica Neue Light"/>
                <a:sym typeface="Helvetica Neue Light"/>
              </a:rPr>
              <a:t>Cliente: colocando el nombre del cliente.</a:t>
            </a:r>
            <a:endParaRPr sz="2300">
              <a:solidFill>
                <a:schemeClr val="dk1"/>
              </a:solidFill>
              <a:latin typeface="Helvetica Neue Light"/>
              <a:ea typeface="Helvetica Neue Light"/>
              <a:cs typeface="Helvetica Neue Light"/>
              <a:sym typeface="Helvetica Neue Light"/>
            </a:endParaRPr>
          </a:p>
          <a:p>
            <a:pPr indent="-326050" lvl="0" marL="450000" rtl="0" algn="l">
              <a:spcBef>
                <a:spcPts val="0"/>
              </a:spcBef>
              <a:spcAft>
                <a:spcPts val="0"/>
              </a:spcAft>
              <a:buClr>
                <a:schemeClr val="dk1"/>
              </a:buClr>
              <a:buSzPts val="2300"/>
              <a:buFont typeface="Helvetica Neue Light"/>
              <a:buAutoNum type="alphaUcPeriod"/>
            </a:pPr>
            <a:r>
              <a:rPr lang="pt-BR" sz="2300">
                <a:solidFill>
                  <a:schemeClr val="dk1"/>
                </a:solidFill>
                <a:latin typeface="Helvetica Neue Light"/>
                <a:ea typeface="Helvetica Neue Light"/>
                <a:cs typeface="Helvetica Neue Light"/>
                <a:sym typeface="Helvetica Neue Light"/>
              </a:rPr>
              <a:t>Sucursal: colocando el nombre de la sucursal.</a:t>
            </a:r>
            <a:endParaRPr sz="2300">
              <a:solidFill>
                <a:schemeClr val="dk1"/>
              </a:solidFill>
              <a:latin typeface="Helvetica Neue Light"/>
              <a:ea typeface="Helvetica Neue Light"/>
              <a:cs typeface="Helvetica Neue Light"/>
              <a:sym typeface="Helvetica Neue Light"/>
            </a:endParaRPr>
          </a:p>
          <a:p>
            <a:pPr indent="-326050" lvl="0" marL="450000" rtl="0" algn="l">
              <a:spcBef>
                <a:spcPts val="0"/>
              </a:spcBef>
              <a:spcAft>
                <a:spcPts val="0"/>
              </a:spcAft>
              <a:buClr>
                <a:schemeClr val="dk1"/>
              </a:buClr>
              <a:buSzPts val="2300"/>
              <a:buFont typeface="Helvetica Neue Light"/>
              <a:buAutoNum type="alphaUcPeriod"/>
            </a:pPr>
            <a:r>
              <a:rPr lang="pt-BR" sz="2300">
                <a:solidFill>
                  <a:schemeClr val="dk1"/>
                </a:solidFill>
                <a:latin typeface="Helvetica Neue Light"/>
                <a:ea typeface="Helvetica Neue Light"/>
                <a:cs typeface="Helvetica Neue Light"/>
                <a:sym typeface="Helvetica Neue Light"/>
              </a:rPr>
              <a:t>CUIT: colocando el CUIT del cliente.</a:t>
            </a:r>
            <a:endParaRPr sz="23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3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pt-BR" sz="2300">
                <a:solidFill>
                  <a:schemeClr val="dk1"/>
                </a:solidFill>
                <a:latin typeface="Helvetica Neue Light"/>
                <a:ea typeface="Helvetica Neue Light"/>
                <a:cs typeface="Helvetica Neue Light"/>
                <a:sym typeface="Helvetica Neue Light"/>
              </a:rPr>
              <a:t>Todos los filtros pueden hacerse por lo siguiente: </a:t>
            </a:r>
            <a:br>
              <a:rPr lang="pt-BR" sz="2300">
                <a:solidFill>
                  <a:schemeClr val="dk1"/>
                </a:solidFill>
                <a:latin typeface="Helvetica Neue Light"/>
                <a:ea typeface="Helvetica Neue Light"/>
                <a:cs typeface="Helvetica Neue Light"/>
                <a:sym typeface="Helvetica Neue Light"/>
              </a:rPr>
            </a:br>
            <a:r>
              <a:rPr lang="pt-BR" sz="2300">
                <a:solidFill>
                  <a:schemeClr val="dk1"/>
                </a:solidFill>
                <a:latin typeface="Helvetica Neue Light"/>
                <a:ea typeface="Helvetica Neue Light"/>
                <a:cs typeface="Helvetica Neue Light"/>
                <a:sym typeface="Helvetica Neue Light"/>
              </a:rPr>
              <a:t>Es Igual / No es / Contiene</a:t>
            </a:r>
            <a:endParaRPr sz="23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300">
              <a:solidFill>
                <a:schemeClr val="dk1"/>
              </a:solidFill>
              <a:latin typeface="Helvetica Neue Light"/>
              <a:ea typeface="Helvetica Neue Light"/>
              <a:cs typeface="Helvetica Neue Light"/>
              <a:sym typeface="Helvetica Neue Light"/>
            </a:endParaRPr>
          </a:p>
        </p:txBody>
      </p:sp>
      <p:sp>
        <p:nvSpPr>
          <p:cNvPr id="268" name="Google Shape;268;p69"/>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
        <p:nvSpPr>
          <p:cNvPr id="269" name="Google Shape;269;p69"/>
          <p:cNvSpPr/>
          <p:nvPr/>
        </p:nvSpPr>
        <p:spPr>
          <a:xfrm>
            <a:off x="7917066" y="4953041"/>
            <a:ext cx="1322700" cy="300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9"/>
          <p:cNvSpPr/>
          <p:nvPr/>
        </p:nvSpPr>
        <p:spPr>
          <a:xfrm>
            <a:off x="10318550" y="4650252"/>
            <a:ext cx="4352700" cy="626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9"/>
          <p:cNvSpPr txBox="1"/>
          <p:nvPr/>
        </p:nvSpPr>
        <p:spPr>
          <a:xfrm>
            <a:off x="10265619" y="4241323"/>
            <a:ext cx="3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t>A</a:t>
            </a:r>
            <a:endParaRPr b="1"/>
          </a:p>
        </p:txBody>
      </p:sp>
      <p:sp>
        <p:nvSpPr>
          <p:cNvPr id="272" name="Google Shape;272;p69"/>
          <p:cNvSpPr/>
          <p:nvPr/>
        </p:nvSpPr>
        <p:spPr>
          <a:xfrm>
            <a:off x="10431325" y="5556500"/>
            <a:ext cx="1554300" cy="426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9"/>
          <p:cNvSpPr/>
          <p:nvPr/>
        </p:nvSpPr>
        <p:spPr>
          <a:xfrm>
            <a:off x="12024125" y="5556500"/>
            <a:ext cx="1475400" cy="426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9"/>
          <p:cNvSpPr/>
          <p:nvPr/>
        </p:nvSpPr>
        <p:spPr>
          <a:xfrm>
            <a:off x="13560350" y="5556500"/>
            <a:ext cx="1475400" cy="426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9"/>
          <p:cNvSpPr/>
          <p:nvPr/>
        </p:nvSpPr>
        <p:spPr>
          <a:xfrm>
            <a:off x="15104449" y="5556501"/>
            <a:ext cx="1386300" cy="426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9"/>
          <p:cNvSpPr txBox="1"/>
          <p:nvPr/>
        </p:nvSpPr>
        <p:spPr>
          <a:xfrm>
            <a:off x="10351850" y="5208725"/>
            <a:ext cx="3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t>B</a:t>
            </a:r>
            <a:endParaRPr b="1"/>
          </a:p>
        </p:txBody>
      </p:sp>
      <p:sp>
        <p:nvSpPr>
          <p:cNvPr id="277" name="Google Shape;277;p69"/>
          <p:cNvSpPr txBox="1"/>
          <p:nvPr/>
        </p:nvSpPr>
        <p:spPr>
          <a:xfrm>
            <a:off x="12026671" y="5208725"/>
            <a:ext cx="3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t>C</a:t>
            </a:r>
            <a:endParaRPr b="1"/>
          </a:p>
        </p:txBody>
      </p:sp>
      <p:sp>
        <p:nvSpPr>
          <p:cNvPr id="278" name="Google Shape;278;p69"/>
          <p:cNvSpPr txBox="1"/>
          <p:nvPr/>
        </p:nvSpPr>
        <p:spPr>
          <a:xfrm>
            <a:off x="13600789" y="5208725"/>
            <a:ext cx="3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t>D</a:t>
            </a:r>
            <a:endParaRPr b="1"/>
          </a:p>
        </p:txBody>
      </p:sp>
      <p:sp>
        <p:nvSpPr>
          <p:cNvPr id="279" name="Google Shape;279;p69"/>
          <p:cNvSpPr txBox="1"/>
          <p:nvPr/>
        </p:nvSpPr>
        <p:spPr>
          <a:xfrm>
            <a:off x="15122514" y="5208725"/>
            <a:ext cx="3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t>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70"/>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70"/>
          <p:cNvPicPr preferRelativeResize="0"/>
          <p:nvPr/>
        </p:nvPicPr>
        <p:blipFill>
          <a:blip r:embed="rId3">
            <a:alphaModFix/>
          </a:blip>
          <a:stretch>
            <a:fillRect/>
          </a:stretch>
        </p:blipFill>
        <p:spPr>
          <a:xfrm>
            <a:off x="6782550" y="2454200"/>
            <a:ext cx="11505449" cy="6089798"/>
          </a:xfrm>
          <a:prstGeom prst="rect">
            <a:avLst/>
          </a:prstGeom>
          <a:noFill/>
          <a:ln>
            <a:noFill/>
          </a:ln>
        </p:spPr>
      </p:pic>
      <p:sp>
        <p:nvSpPr>
          <p:cNvPr id="286" name="Google Shape;286;p70"/>
          <p:cNvSpPr txBox="1"/>
          <p:nvPr/>
        </p:nvSpPr>
        <p:spPr>
          <a:xfrm>
            <a:off x="805700" y="3185650"/>
            <a:ext cx="5814000" cy="4559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Una vez que el vendedor haya ingresado a ver un pedido podrá: </a:t>
            </a:r>
            <a:br>
              <a:rPr lang="pt-BR" sz="2400">
                <a:solidFill>
                  <a:schemeClr val="dk1"/>
                </a:solidFill>
                <a:latin typeface="Helvetica Neue Light"/>
                <a:ea typeface="Helvetica Neue Light"/>
                <a:cs typeface="Helvetica Neue Light"/>
                <a:sym typeface="Helvetica Neue Light"/>
              </a:rPr>
            </a:br>
            <a:r>
              <a:rPr lang="pt-BR" sz="2400">
                <a:solidFill>
                  <a:schemeClr val="dk1"/>
                </a:solidFill>
                <a:latin typeface="Helvetica Neue Light"/>
                <a:ea typeface="Helvetica Neue Light"/>
                <a:cs typeface="Helvetica Neue Light"/>
                <a:sym typeface="Helvetica Neue Light"/>
              </a:rPr>
              <a:t>1. Cancelar</a:t>
            </a:r>
            <a:br>
              <a:rPr lang="pt-BR" sz="2400">
                <a:solidFill>
                  <a:schemeClr val="dk1"/>
                </a:solidFill>
                <a:latin typeface="Helvetica Neue Light"/>
                <a:ea typeface="Helvetica Neue Light"/>
                <a:cs typeface="Helvetica Neue Light"/>
                <a:sym typeface="Helvetica Neue Light"/>
              </a:rPr>
            </a:br>
            <a:r>
              <a:rPr lang="pt-BR" sz="2400">
                <a:solidFill>
                  <a:schemeClr val="dk1"/>
                </a:solidFill>
                <a:latin typeface="Helvetica Neue Light"/>
                <a:ea typeface="Helvetica Neue Light"/>
                <a:cs typeface="Helvetica Neue Light"/>
                <a:sym typeface="Helvetica Neue Light"/>
              </a:rPr>
              <a:t>2. Modificar y/o</a:t>
            </a:r>
            <a:br>
              <a:rPr lang="pt-BR" sz="2400">
                <a:solidFill>
                  <a:schemeClr val="dk1"/>
                </a:solidFill>
                <a:latin typeface="Helvetica Neue Light"/>
                <a:ea typeface="Helvetica Neue Light"/>
                <a:cs typeface="Helvetica Neue Light"/>
                <a:sym typeface="Helvetica Neue Light"/>
              </a:rPr>
            </a:br>
            <a:r>
              <a:rPr lang="pt-BR" sz="2400">
                <a:solidFill>
                  <a:schemeClr val="dk1"/>
                </a:solidFill>
                <a:latin typeface="Helvetica Neue Light"/>
                <a:ea typeface="Helvetica Neue Light"/>
                <a:cs typeface="Helvetica Neue Light"/>
                <a:sym typeface="Helvetica Neue Light"/>
              </a:rPr>
              <a:t>3. Aprobar los pedidos.</a:t>
            </a:r>
            <a:endParaRPr sz="24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br>
              <a:rPr lang="pt-BR" sz="2400">
                <a:solidFill>
                  <a:schemeClr val="dk1"/>
                </a:solidFill>
                <a:latin typeface="Helvetica Neue Light"/>
                <a:ea typeface="Helvetica Neue Light"/>
                <a:cs typeface="Helvetica Neue Light"/>
                <a:sym typeface="Helvetica Neue Light"/>
              </a:rPr>
            </a:br>
            <a:r>
              <a:rPr b="1" lang="pt-BR" sz="2400">
                <a:solidFill>
                  <a:schemeClr val="dk1"/>
                </a:solidFill>
                <a:latin typeface="Helvetica Neue"/>
                <a:ea typeface="Helvetica Neue"/>
                <a:cs typeface="Helvetica Neue"/>
                <a:sym typeface="Helvetica Neue"/>
              </a:rPr>
              <a:t>Importante:</a:t>
            </a:r>
            <a:r>
              <a:rPr lang="pt-BR" sz="2400">
                <a:solidFill>
                  <a:schemeClr val="dk1"/>
                </a:solidFill>
                <a:latin typeface="Helvetica Neue Light"/>
                <a:ea typeface="Helvetica Neue Light"/>
                <a:cs typeface="Helvetica Neue Light"/>
                <a:sym typeface="Helvetica Neue Light"/>
              </a:rPr>
              <a:t> Una vez cancelado o aprobado un pedido por el vendedor, ya no se visualizará más en el panel de la </a:t>
            </a:r>
            <a:br>
              <a:rPr lang="pt-BR" sz="2400">
                <a:solidFill>
                  <a:schemeClr val="dk1"/>
                </a:solidFill>
                <a:latin typeface="Helvetica Neue Light"/>
                <a:ea typeface="Helvetica Neue Light"/>
                <a:cs typeface="Helvetica Neue Light"/>
                <a:sym typeface="Helvetica Neue Light"/>
              </a:rPr>
            </a:br>
            <a:r>
              <a:rPr lang="pt-BR" sz="2400">
                <a:solidFill>
                  <a:schemeClr val="dk1"/>
                </a:solidFill>
                <a:latin typeface="Helvetica Neue Light"/>
                <a:ea typeface="Helvetica Neue Light"/>
                <a:cs typeface="Helvetica Neue Light"/>
                <a:sym typeface="Helvetica Neue Light"/>
              </a:rPr>
              <a:t>App del Vendedor.</a:t>
            </a:r>
            <a:endParaRPr sz="24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pt-BR" sz="3100">
                <a:solidFill>
                  <a:schemeClr val="dk1"/>
                </a:solidFill>
                <a:latin typeface="Helvetica Neue Light"/>
                <a:ea typeface="Helvetica Neue Light"/>
                <a:cs typeface="Helvetica Neue Light"/>
                <a:sym typeface="Helvetica Neue Light"/>
              </a:rPr>
              <a:t> </a:t>
            </a:r>
            <a:endParaRPr sz="31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31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pt-BR" sz="3100">
                <a:solidFill>
                  <a:schemeClr val="dk1"/>
                </a:solidFill>
                <a:latin typeface="Helvetica Neue Light"/>
                <a:ea typeface="Helvetica Neue Light"/>
                <a:cs typeface="Helvetica Neue Light"/>
                <a:sym typeface="Helvetica Neue Light"/>
              </a:rPr>
              <a:t> </a:t>
            </a:r>
            <a:endParaRPr i="1" sz="3100">
              <a:solidFill>
                <a:schemeClr val="dk1"/>
              </a:solidFill>
              <a:latin typeface="Helvetica Neue Light"/>
              <a:ea typeface="Helvetica Neue Light"/>
              <a:cs typeface="Helvetica Neue Light"/>
              <a:sym typeface="Helvetica Neue Light"/>
            </a:endParaRPr>
          </a:p>
        </p:txBody>
      </p:sp>
      <p:sp>
        <p:nvSpPr>
          <p:cNvPr id="287" name="Google Shape;287;p70"/>
          <p:cNvSpPr/>
          <p:nvPr/>
        </p:nvSpPr>
        <p:spPr>
          <a:xfrm>
            <a:off x="16025423" y="3260780"/>
            <a:ext cx="1946400" cy="439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0"/>
          <p:cNvSpPr/>
          <p:nvPr/>
        </p:nvSpPr>
        <p:spPr>
          <a:xfrm>
            <a:off x="15720994" y="7945300"/>
            <a:ext cx="2389500" cy="627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0"/>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71"/>
          <p:cNvSpPr/>
          <p:nvPr/>
        </p:nvSpPr>
        <p:spPr>
          <a:xfrm>
            <a:off x="9179250" y="1725900"/>
            <a:ext cx="9412500" cy="758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1"/>
          <p:cNvSpPr txBox="1"/>
          <p:nvPr/>
        </p:nvSpPr>
        <p:spPr>
          <a:xfrm>
            <a:off x="805700" y="3109450"/>
            <a:ext cx="5814000" cy="4559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pt-BR" sz="2400">
                <a:solidFill>
                  <a:schemeClr val="dk1"/>
                </a:solidFill>
                <a:latin typeface="Helvetica Neue Light"/>
                <a:ea typeface="Helvetica Neue Light"/>
                <a:cs typeface="Helvetica Neue Light"/>
                <a:sym typeface="Helvetica Neue Light"/>
              </a:rPr>
              <a:t>Si el vendedor presiona el botón</a:t>
            </a:r>
            <a:r>
              <a:rPr lang="pt-BR" sz="2400">
                <a:solidFill>
                  <a:schemeClr val="dk1"/>
                </a:solidFill>
                <a:latin typeface="Helvetica Neue Light"/>
                <a:ea typeface="Helvetica Neue Light"/>
                <a:cs typeface="Helvetica Neue Light"/>
                <a:sym typeface="Helvetica Neue Light"/>
              </a:rPr>
              <a:t> </a:t>
            </a:r>
            <a:br>
              <a:rPr lang="pt-BR" sz="2400">
                <a:solidFill>
                  <a:schemeClr val="dk1"/>
                </a:solidFill>
                <a:latin typeface="Helvetica Neue Light"/>
                <a:ea typeface="Helvetica Neue Light"/>
                <a:cs typeface="Helvetica Neue Light"/>
                <a:sym typeface="Helvetica Neue Light"/>
              </a:rPr>
            </a:br>
            <a:r>
              <a:rPr b="1" lang="pt-BR" sz="2400">
                <a:solidFill>
                  <a:schemeClr val="dk1"/>
                </a:solidFill>
                <a:latin typeface="Helvetica Neue"/>
                <a:ea typeface="Helvetica Neue"/>
                <a:cs typeface="Helvetica Neue"/>
                <a:sym typeface="Helvetica Neue"/>
              </a:rPr>
              <a:t>CANCELAR ORDEN</a:t>
            </a:r>
            <a:r>
              <a:rPr lang="pt-BR" sz="2400">
                <a:solidFill>
                  <a:schemeClr val="dk1"/>
                </a:solidFill>
                <a:latin typeface="Helvetica Neue Light"/>
                <a:ea typeface="Helvetica Neue Light"/>
                <a:cs typeface="Helvetica Neue Light"/>
                <a:sym typeface="Helvetica Neue Light"/>
              </a:rPr>
              <a:t>, esto genera que:</a:t>
            </a:r>
            <a:endParaRPr sz="2400">
              <a:solidFill>
                <a:schemeClr val="dk1"/>
              </a:solidFill>
              <a:latin typeface="Helvetica Neue Light"/>
              <a:ea typeface="Helvetica Neue Light"/>
              <a:cs typeface="Helvetica Neue Light"/>
              <a:sym typeface="Helvetica Neue Light"/>
            </a:endParaRPr>
          </a:p>
          <a:p>
            <a:pPr indent="-387350" lvl="0" marL="457200" rtl="0" algn="l">
              <a:spcBef>
                <a:spcPts val="0"/>
              </a:spcBef>
              <a:spcAft>
                <a:spcPts val="0"/>
              </a:spcAft>
              <a:buClr>
                <a:schemeClr val="dk1"/>
              </a:buClr>
              <a:buSzPts val="2500"/>
              <a:buFont typeface="Helvetica Neue"/>
              <a:buChar char="●"/>
            </a:pPr>
            <a:r>
              <a:rPr lang="pt-BR" sz="2400">
                <a:solidFill>
                  <a:schemeClr val="dk1"/>
                </a:solidFill>
                <a:latin typeface="Helvetica Neue Light"/>
                <a:ea typeface="Helvetica Neue Light"/>
                <a:cs typeface="Helvetica Neue Light"/>
                <a:sym typeface="Helvetica Neue Light"/>
              </a:rPr>
              <a:t>Se cancele y elimine el pedido del listado de pedidos.</a:t>
            </a:r>
            <a:endParaRPr sz="2400">
              <a:solidFill>
                <a:schemeClr val="dk1"/>
              </a:solidFill>
              <a:latin typeface="Helvetica Neue Light"/>
              <a:ea typeface="Helvetica Neue Light"/>
              <a:cs typeface="Helvetica Neue Light"/>
              <a:sym typeface="Helvetica Neue Light"/>
            </a:endParaRPr>
          </a:p>
          <a:p>
            <a:pPr indent="-387350" lvl="0" marL="457200" rtl="0" algn="l">
              <a:spcBef>
                <a:spcPts val="0"/>
              </a:spcBef>
              <a:spcAft>
                <a:spcPts val="0"/>
              </a:spcAft>
              <a:buClr>
                <a:schemeClr val="dk1"/>
              </a:buClr>
              <a:buSzPts val="2500"/>
              <a:buFont typeface="Helvetica Neue"/>
              <a:buChar char="●"/>
            </a:pPr>
            <a:r>
              <a:rPr lang="pt-BR" sz="2400">
                <a:solidFill>
                  <a:schemeClr val="dk1"/>
                </a:solidFill>
                <a:latin typeface="Helvetica Neue Light"/>
                <a:ea typeface="Helvetica Neue Light"/>
                <a:cs typeface="Helvetica Neue Light"/>
                <a:sym typeface="Helvetica Neue Light"/>
              </a:rPr>
              <a:t>No se podrá volver a modificar.</a:t>
            </a:r>
            <a:endParaRPr sz="2400">
              <a:solidFill>
                <a:schemeClr val="dk1"/>
              </a:solidFill>
              <a:latin typeface="Helvetica Neue Light"/>
              <a:ea typeface="Helvetica Neue Light"/>
              <a:cs typeface="Helvetica Neue Light"/>
              <a:sym typeface="Helvetica Neue Light"/>
            </a:endParaRPr>
          </a:p>
          <a:p>
            <a:pPr indent="-387350" lvl="0" marL="457200" rtl="0" algn="l">
              <a:spcBef>
                <a:spcPts val="0"/>
              </a:spcBef>
              <a:spcAft>
                <a:spcPts val="0"/>
              </a:spcAft>
              <a:buClr>
                <a:schemeClr val="dk1"/>
              </a:buClr>
              <a:buSzPts val="2500"/>
              <a:buFont typeface="Helvetica Neue"/>
              <a:buChar char="●"/>
            </a:pPr>
            <a:r>
              <a:rPr lang="pt-BR" sz="2400">
                <a:solidFill>
                  <a:schemeClr val="dk1"/>
                </a:solidFill>
                <a:latin typeface="Helvetica Neue Light"/>
                <a:ea typeface="Helvetica Neue Light"/>
                <a:cs typeface="Helvetica Neue Light"/>
                <a:sym typeface="Helvetica Neue Light"/>
              </a:rPr>
              <a:t>No se notificará vía email ni al comerciante ni al vendedor, que esta acción fue realizada.</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pt-BR" sz="2400">
                <a:solidFill>
                  <a:schemeClr val="dk1"/>
                </a:solidFill>
                <a:latin typeface="Helvetica Neue"/>
                <a:ea typeface="Helvetica Neue"/>
                <a:cs typeface="Helvetica Neue"/>
                <a:sym typeface="Helvetica Neue"/>
              </a:rPr>
              <a:t>Importante:</a:t>
            </a:r>
            <a:r>
              <a:rPr lang="pt-BR" sz="2400">
                <a:solidFill>
                  <a:schemeClr val="dk1"/>
                </a:solidFill>
                <a:latin typeface="Helvetica Neue Light"/>
                <a:ea typeface="Helvetica Neue Light"/>
                <a:cs typeface="Helvetica Neue Light"/>
                <a:sym typeface="Helvetica Neue Light"/>
              </a:rPr>
              <a:t> Al cancelarlo, se libera el stock de los SKU de esa orden para que puedan ser vendidos nuevamente.</a:t>
            </a:r>
            <a:endParaRPr sz="2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400">
              <a:solidFill>
                <a:schemeClr val="dk1"/>
              </a:solidFill>
              <a:latin typeface="Helvetica Neue Light"/>
              <a:ea typeface="Helvetica Neue Light"/>
              <a:cs typeface="Helvetica Neue Light"/>
              <a:sym typeface="Helvetica Neue Light"/>
            </a:endParaRPr>
          </a:p>
        </p:txBody>
      </p:sp>
      <p:sp>
        <p:nvSpPr>
          <p:cNvPr id="296" name="Google Shape;296;p71"/>
          <p:cNvSpPr txBox="1"/>
          <p:nvPr/>
        </p:nvSpPr>
        <p:spPr>
          <a:xfrm>
            <a:off x="805700" y="681300"/>
            <a:ext cx="14488200" cy="541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pt-BR" sz="2900">
                <a:solidFill>
                  <a:schemeClr val="dk2"/>
                </a:solidFill>
                <a:latin typeface="Helvetica Neue"/>
                <a:ea typeface="Helvetica Neue"/>
                <a:cs typeface="Helvetica Neue"/>
                <a:sym typeface="Helvetica Neue"/>
              </a:rPr>
              <a:t>Change Order App Vendedor | Cliente Comerciante</a:t>
            </a:r>
            <a:endParaRPr sz="100"/>
          </a:p>
        </p:txBody>
      </p:sp>
      <p:pic>
        <p:nvPicPr>
          <p:cNvPr id="297" name="Google Shape;297;p71"/>
          <p:cNvPicPr preferRelativeResize="0"/>
          <p:nvPr/>
        </p:nvPicPr>
        <p:blipFill>
          <a:blip r:embed="rId3">
            <a:alphaModFix/>
          </a:blip>
          <a:stretch>
            <a:fillRect/>
          </a:stretch>
        </p:blipFill>
        <p:spPr>
          <a:xfrm>
            <a:off x="6782550" y="2454200"/>
            <a:ext cx="11505449" cy="6089798"/>
          </a:xfrm>
          <a:prstGeom prst="rect">
            <a:avLst/>
          </a:prstGeom>
          <a:noFill/>
          <a:ln>
            <a:noFill/>
          </a:ln>
        </p:spPr>
      </p:pic>
      <p:sp>
        <p:nvSpPr>
          <p:cNvPr id="298" name="Google Shape;298;p71"/>
          <p:cNvSpPr/>
          <p:nvPr/>
        </p:nvSpPr>
        <p:spPr>
          <a:xfrm>
            <a:off x="16025423" y="3260780"/>
            <a:ext cx="1946400" cy="439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VTEX - Official theme">
  <a:themeElements>
    <a:clrScheme name="Simple Light">
      <a:dk1>
        <a:srgbClr val="142032"/>
      </a:dk1>
      <a:lt1>
        <a:srgbClr val="FFFFFF"/>
      </a:lt1>
      <a:dk2>
        <a:srgbClr val="F71963"/>
      </a:dk2>
      <a:lt2>
        <a:srgbClr val="EEEEEE"/>
      </a:lt2>
      <a:accent1>
        <a:srgbClr val="D8DAE2"/>
      </a:accent1>
      <a:accent2>
        <a:srgbClr val="191C20"/>
      </a:accent2>
      <a:accent3>
        <a:srgbClr val="717786"/>
      </a:accent3>
      <a:accent4>
        <a:srgbClr val="FFF3F6"/>
      </a:accent4>
      <a:accent5>
        <a:srgbClr val="A1A8B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VTEX">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VTEX - Official theme">
  <a:themeElements>
    <a:clrScheme name="Simple Light">
      <a:dk1>
        <a:srgbClr val="142032"/>
      </a:dk1>
      <a:lt1>
        <a:srgbClr val="FFFFFF"/>
      </a:lt1>
      <a:dk2>
        <a:srgbClr val="F71963"/>
      </a:dk2>
      <a:lt2>
        <a:srgbClr val="EEEEEE"/>
      </a:lt2>
      <a:accent1>
        <a:srgbClr val="D8DAE2"/>
      </a:accent1>
      <a:accent2>
        <a:srgbClr val="191C20"/>
      </a:accent2>
      <a:accent3>
        <a:srgbClr val="717786"/>
      </a:accent3>
      <a:accent4>
        <a:srgbClr val="FFF3F6"/>
      </a:accent4>
      <a:accent5>
        <a:srgbClr val="A1A8B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